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7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8048368" cy="6856307"/>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 Placeholder 3"/>
          <p:cNvSpPr txBox="1">
            <a:spLocks/>
          </p:cNvSpPr>
          <p:nvPr/>
        </p:nvSpPr>
        <p:spPr>
          <a:xfrm flipH="1">
            <a:off x="9053384" y="2938272"/>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800" dirty="0">
                <a:solidFill>
                  <a:srgbClr val="4C4F54"/>
                </a:solidFill>
                <a:latin typeface="Candara" panose="020E0502030303020204" pitchFamily="34" charset="0"/>
              </a:rPr>
              <a:t>Lorem Ipsum Dolor</a:t>
            </a:r>
          </a:p>
        </p:txBody>
      </p:sp>
      <p:sp>
        <p:nvSpPr>
          <p:cNvPr id="56" name="Text Placeholder 3"/>
          <p:cNvSpPr txBox="1">
            <a:spLocks/>
          </p:cNvSpPr>
          <p:nvPr/>
        </p:nvSpPr>
        <p:spPr>
          <a:xfrm>
            <a:off x="8819291" y="3428153"/>
            <a:ext cx="2743200" cy="24688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defTabSz="1219170">
              <a:spcBef>
                <a:spcPct val="20000"/>
              </a:spcBef>
              <a:defRPr/>
            </a:pPr>
            <a:r>
              <a:rPr lang="en-US" sz="1600" dirty="0">
                <a:solidFill>
                  <a:srgbClr val="4C4F54"/>
                </a:solidFill>
                <a:latin typeface="Candara" panose="020E0502030303020204" pitchFamily="34" charset="0"/>
              </a:rPr>
              <a:t>Lorem ipsum dolor sit amet, consectetur adipiscing elit, sed do eiusmod tempor incididunt ut labore et dolore magna aliqua. Ut enim ad minim veniam. Lorem ipsum dolor sit amet, consectetur adipiscing elit, sed do eiusmod tempor. Lorem ipsum dolor sit amet, consectetur adipiscing elit, sed do eiusmod tempor incididunt ut labore et dolore magna aliqua. Ut enim ad minim veniam. </a:t>
            </a:r>
          </a:p>
        </p:txBody>
      </p:sp>
      <p:grpSp>
        <p:nvGrpSpPr>
          <p:cNvPr id="17" name="Group 16"/>
          <p:cNvGrpSpPr/>
          <p:nvPr/>
        </p:nvGrpSpPr>
        <p:grpSpPr>
          <a:xfrm>
            <a:off x="7763532" y="336845"/>
            <a:ext cx="3830026" cy="1709881"/>
            <a:chOff x="3341511" y="258228"/>
            <a:chExt cx="5508978" cy="1709881"/>
          </a:xfrm>
        </p:grpSpPr>
        <p:sp>
          <p:nvSpPr>
            <p:cNvPr id="18" name="TextBox 17"/>
            <p:cNvSpPr txBox="1"/>
            <p:nvPr/>
          </p:nvSpPr>
          <p:spPr>
            <a:xfrm>
              <a:off x="3341511" y="258228"/>
              <a:ext cx="5508978" cy="1446550"/>
            </a:xfrm>
            <a:prstGeom prst="rect">
              <a:avLst/>
            </a:prstGeom>
            <a:noFill/>
          </p:spPr>
          <p:txBody>
            <a:bodyPr wrap="square" rtlCol="0">
              <a:spAutoFit/>
            </a:bodyPr>
            <a:lstStyle/>
            <a:p>
              <a:pPr algn="r"/>
              <a:r>
                <a:rPr lang="en-US" sz="4400" b="1" dirty="0">
                  <a:solidFill>
                    <a:srgbClr val="4C4F54"/>
                  </a:solidFill>
                  <a:latin typeface="Candara" panose="020E0502030303020204" pitchFamily="34" charset="0"/>
                </a:rPr>
                <a:t>TITLE GOES </a:t>
              </a:r>
            </a:p>
            <a:p>
              <a:pPr algn="r"/>
              <a:r>
                <a:rPr lang="en-US" sz="4400" b="1" dirty="0">
                  <a:solidFill>
                    <a:srgbClr val="4C4F54"/>
                  </a:solidFill>
                  <a:latin typeface="Candara" panose="020E0502030303020204" pitchFamily="34" charset="0"/>
                </a:rPr>
                <a:t>HERE</a:t>
              </a:r>
            </a:p>
          </p:txBody>
        </p:sp>
        <p:sp>
          <p:nvSpPr>
            <p:cNvPr id="19" name="TextBox 18"/>
            <p:cNvSpPr txBox="1"/>
            <p:nvPr/>
          </p:nvSpPr>
          <p:spPr>
            <a:xfrm>
              <a:off x="5456305" y="1598777"/>
              <a:ext cx="3393621" cy="369332"/>
            </a:xfrm>
            <a:prstGeom prst="rect">
              <a:avLst/>
            </a:prstGeom>
            <a:noFill/>
          </p:spPr>
          <p:txBody>
            <a:bodyPr wrap="square" rtlCol="0">
              <a:spAutoFit/>
            </a:bodyPr>
            <a:lstStyle/>
            <a:p>
              <a:pPr algn="r"/>
              <a:r>
                <a:rPr lang="en-US" dirty="0">
                  <a:solidFill>
                    <a:srgbClr val="4C4F54"/>
                  </a:solidFill>
                  <a:latin typeface="Candara" panose="020E0502030303020204" pitchFamily="34" charset="0"/>
                </a:rPr>
                <a:t>Your Subtitle</a:t>
              </a:r>
            </a:p>
          </p:txBody>
        </p:sp>
      </p:grpSp>
      <p:pic>
        <p:nvPicPr>
          <p:cNvPr id="8" name="Picture 7">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620853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750"/>
                                        <p:tgtEl>
                                          <p:spTgt spid="17"/>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900" decel="100000" fill="hold"/>
                                        <p:tgtEl>
                                          <p:spTgt spid="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42" presetClass="entr" presetSubtype="0" fill="hold" grpId="0" nodeType="afterEffect">
                                  <p:stCondLst>
                                    <p:cond delay="0"/>
                                  </p:stCondLst>
                                  <p:childTnLst>
                                    <p:set>
                                      <p:cBhvr>
                                        <p:cTn id="17" dur="1" fill="hold">
                                          <p:stCondLst>
                                            <p:cond delay="0"/>
                                          </p:stCondLst>
                                        </p:cTn>
                                        <p:tgtEl>
                                          <p:spTgt spid="54">
                                            <p:txEl>
                                              <p:pRg st="0" end="0"/>
                                            </p:txEl>
                                          </p:spTgt>
                                        </p:tgtEl>
                                        <p:attrNameLst>
                                          <p:attrName>style.visibility</p:attrName>
                                        </p:attrNameLst>
                                      </p:cBhvr>
                                      <p:to>
                                        <p:strVal val="visible"/>
                                      </p:to>
                                    </p:set>
                                    <p:animEffect transition="in" filter="fade">
                                      <p:cBhvr>
                                        <p:cTn id="18" dur="1000"/>
                                        <p:tgtEl>
                                          <p:spTgt spid="54">
                                            <p:txEl>
                                              <p:pRg st="0" end="0"/>
                                            </p:txEl>
                                          </p:spTgt>
                                        </p:tgtEl>
                                      </p:cBhvr>
                                    </p:animEffect>
                                    <p:anim calcmode="lin" valueType="num">
                                      <p:cBhvr>
                                        <p:cTn id="19" dur="1000" fill="hold"/>
                                        <p:tgtEl>
                                          <p:spTgt spid="54">
                                            <p:txEl>
                                              <p:pRg st="0" end="0"/>
                                            </p:txEl>
                                          </p:spTgt>
                                        </p:tgtEl>
                                        <p:attrNameLst>
                                          <p:attrName>ppt_x</p:attrName>
                                        </p:attrNameLst>
                                      </p:cBhvr>
                                      <p:tavLst>
                                        <p:tav tm="0">
                                          <p:val>
                                            <p:strVal val="#ppt_x"/>
                                          </p:val>
                                        </p:tav>
                                        <p:tav tm="100000">
                                          <p:val>
                                            <p:strVal val="#ppt_x"/>
                                          </p:val>
                                        </p:tav>
                                      </p:tavLst>
                                    </p:anim>
                                    <p:anim calcmode="lin" valueType="num">
                                      <p:cBhvr>
                                        <p:cTn id="20" dur="1000" fill="hold"/>
                                        <p:tgtEl>
                                          <p:spTgt spid="54">
                                            <p:txEl>
                                              <p:pRg st="0" end="0"/>
                                            </p:txEl>
                                          </p:spTgt>
                                        </p:tgtEl>
                                        <p:attrNameLst>
                                          <p:attrName>ppt_y</p:attrName>
                                        </p:attrNameLst>
                                      </p:cBhvr>
                                      <p:tavLst>
                                        <p:tav tm="0">
                                          <p:val>
                                            <p:strVal val="#ppt_y+.1"/>
                                          </p:val>
                                        </p:tav>
                                        <p:tav tm="100000">
                                          <p:val>
                                            <p:strVal val="#ppt_y"/>
                                          </p:val>
                                        </p:tav>
                                      </p:tavLst>
                                    </p:anim>
                                  </p:childTnLst>
                                </p:cTn>
                              </p:par>
                            </p:childTnLst>
                          </p:cTn>
                        </p:par>
                        <p:par>
                          <p:cTn id="21" fill="hold">
                            <p:stCondLst>
                              <p:cond delay="2750"/>
                            </p:stCondLst>
                            <p:childTnLst>
                              <p:par>
                                <p:cTn id="22" presetID="42" presetClass="entr" presetSubtype="0" fill="hold" grpId="0" nodeType="afterEffect">
                                  <p:stCondLst>
                                    <p:cond delay="0"/>
                                  </p:stCondLst>
                                  <p:childTnLst>
                                    <p:set>
                                      <p:cBhvr>
                                        <p:cTn id="23" dur="1" fill="hold">
                                          <p:stCondLst>
                                            <p:cond delay="0"/>
                                          </p:stCondLst>
                                        </p:cTn>
                                        <p:tgtEl>
                                          <p:spTgt spid="56">
                                            <p:txEl>
                                              <p:pRg st="0" end="0"/>
                                            </p:txEl>
                                          </p:spTgt>
                                        </p:tgtEl>
                                        <p:attrNameLst>
                                          <p:attrName>style.visibility</p:attrName>
                                        </p:attrNameLst>
                                      </p:cBhvr>
                                      <p:to>
                                        <p:strVal val="visible"/>
                                      </p:to>
                                    </p:set>
                                    <p:animEffect transition="in" filter="fade">
                                      <p:cBhvr>
                                        <p:cTn id="24" dur="1000"/>
                                        <p:tgtEl>
                                          <p:spTgt spid="56">
                                            <p:txEl>
                                              <p:pRg st="0" end="0"/>
                                            </p:txEl>
                                          </p:spTgt>
                                        </p:tgtEl>
                                      </p:cBhvr>
                                    </p:animEffect>
                                    <p:anim calcmode="lin" valueType="num">
                                      <p:cBhvr>
                                        <p:cTn id="25" dur="1000" fill="hold"/>
                                        <p:tgtEl>
                                          <p:spTgt spid="56">
                                            <p:txEl>
                                              <p:pRg st="0" end="0"/>
                                            </p:txEl>
                                          </p:spTgt>
                                        </p:tgtEl>
                                        <p:attrNameLst>
                                          <p:attrName>ppt_x</p:attrName>
                                        </p:attrNameLst>
                                      </p:cBhvr>
                                      <p:tavLst>
                                        <p:tav tm="0">
                                          <p:val>
                                            <p:strVal val="#ppt_x"/>
                                          </p:val>
                                        </p:tav>
                                        <p:tav tm="100000">
                                          <p:val>
                                            <p:strVal val="#ppt_x"/>
                                          </p:val>
                                        </p:tav>
                                      </p:tavLst>
                                    </p:anim>
                                    <p:anim calcmode="lin" valueType="num">
                                      <p:cBhvr>
                                        <p:cTn id="26" dur="1000" fill="hold"/>
                                        <p:tgtEl>
                                          <p:spTgt spid="5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4" grpId="0" build="p"/>
      <p:bldP spid="5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1561</TotalTime>
  <Words>1248</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322</cp:revision>
  <dcterms:created xsi:type="dcterms:W3CDTF">2016-09-28T22:08:47Z</dcterms:created>
  <dcterms:modified xsi:type="dcterms:W3CDTF">2016-10-15T19:39:21Z</dcterms:modified>
</cp:coreProperties>
</file>