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048368" cy="6856307"/>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Placeholder 3"/>
          <p:cNvSpPr txBox="1">
            <a:spLocks/>
          </p:cNvSpPr>
          <p:nvPr/>
        </p:nvSpPr>
        <p:spPr>
          <a:xfrm flipH="1">
            <a:off x="9053384" y="2938272"/>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800" dirty="0">
                <a:solidFill>
                  <a:srgbClr val="4C4F54"/>
                </a:solidFill>
                <a:latin typeface="Candara" panose="020E0502030303020204" pitchFamily="34" charset="0"/>
              </a:rPr>
              <a:t>Lorem Ipsum Dolor</a:t>
            </a:r>
          </a:p>
        </p:txBody>
      </p:sp>
      <p:sp>
        <p:nvSpPr>
          <p:cNvPr id="56" name="Text Placeholder 3"/>
          <p:cNvSpPr txBox="1">
            <a:spLocks/>
          </p:cNvSpPr>
          <p:nvPr/>
        </p:nvSpPr>
        <p:spPr>
          <a:xfrm>
            <a:off x="8819291" y="3428153"/>
            <a:ext cx="2743200" cy="24688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defTabSz="1219170">
              <a:spcBef>
                <a:spcPct val="20000"/>
              </a:spcBef>
              <a:defRPr/>
            </a:pPr>
            <a:r>
              <a:rPr lang="en-US" sz="1600" dirty="0">
                <a:solidFill>
                  <a:srgbClr val="4C4F54"/>
                </a:solidFill>
                <a:latin typeface="Candara" panose="020E0502030303020204" pitchFamily="34" charset="0"/>
              </a:rPr>
              <a:t>Lorem ipsum dolor sit amet, consectetur adipiscing elit, sed do eiusmod tempor incididunt ut labore et dolore magna aliqua. Ut enim ad minim veniam. Lorem ipsum dolor sit amet, consectetur adipiscing elit, sed do eiusmod tempor. Lorem ipsum dolor sit amet, consectetur adipiscing elit, sed do eiusmod tempor incididunt ut labore et dolore magna aliqua. Ut enim ad minim veniam. </a:t>
            </a:r>
          </a:p>
        </p:txBody>
      </p:sp>
      <p:grpSp>
        <p:nvGrpSpPr>
          <p:cNvPr id="17" name="Group 16"/>
          <p:cNvGrpSpPr/>
          <p:nvPr/>
        </p:nvGrpSpPr>
        <p:grpSpPr>
          <a:xfrm>
            <a:off x="7763532" y="336845"/>
            <a:ext cx="3830026" cy="1709881"/>
            <a:chOff x="3341511" y="258228"/>
            <a:chExt cx="5508978" cy="1709881"/>
          </a:xfrm>
        </p:grpSpPr>
        <p:sp>
          <p:nvSpPr>
            <p:cNvPr id="18" name="TextBox 17"/>
            <p:cNvSpPr txBox="1"/>
            <p:nvPr/>
          </p:nvSpPr>
          <p:spPr>
            <a:xfrm>
              <a:off x="3341511" y="258228"/>
              <a:ext cx="5508978" cy="1446550"/>
            </a:xfrm>
            <a:prstGeom prst="rect">
              <a:avLst/>
            </a:prstGeom>
            <a:noFill/>
          </p:spPr>
          <p:txBody>
            <a:bodyPr wrap="square" rtlCol="0">
              <a:spAutoFit/>
            </a:bodyPr>
            <a:lstStyle/>
            <a:p>
              <a:pPr algn="r"/>
              <a:r>
                <a:rPr lang="en-US" sz="4400" b="1" dirty="0">
                  <a:solidFill>
                    <a:srgbClr val="4C4F54"/>
                  </a:solidFill>
                  <a:latin typeface="Candara" panose="020E0502030303020204" pitchFamily="34" charset="0"/>
                </a:rPr>
                <a:t>TITLE GOES </a:t>
              </a:r>
            </a:p>
            <a:p>
              <a:pPr algn="r"/>
              <a:r>
                <a:rPr lang="en-US" sz="4400" b="1" dirty="0">
                  <a:solidFill>
                    <a:srgbClr val="4C4F54"/>
                  </a:solidFill>
                  <a:latin typeface="Candara" panose="020E0502030303020204" pitchFamily="34" charset="0"/>
                </a:rPr>
                <a:t>HERE</a:t>
              </a:r>
            </a:p>
          </p:txBody>
        </p:sp>
        <p:sp>
          <p:nvSpPr>
            <p:cNvPr id="19" name="TextBox 18"/>
            <p:cNvSpPr txBox="1"/>
            <p:nvPr/>
          </p:nvSpPr>
          <p:spPr>
            <a:xfrm>
              <a:off x="5456305" y="1598777"/>
              <a:ext cx="3393621" cy="369332"/>
            </a:xfrm>
            <a:prstGeom prst="rect">
              <a:avLst/>
            </a:prstGeom>
            <a:noFill/>
          </p:spPr>
          <p:txBody>
            <a:bodyPr wrap="square" rtlCol="0">
              <a:spAutoFit/>
            </a:bodyPr>
            <a:lstStyle/>
            <a:p>
              <a:pPr algn="r"/>
              <a:r>
                <a:rPr lang="en-US" dirty="0">
                  <a:solidFill>
                    <a:srgbClr val="4C4F54"/>
                  </a:solidFill>
                  <a:latin typeface="Candara" panose="020E0502030303020204" pitchFamily="34" charset="0"/>
                </a:rPr>
                <a:t>Your Subtitle</a:t>
              </a:r>
            </a:p>
          </p:txBody>
        </p:sp>
      </p:grpSp>
      <p:pic>
        <p:nvPicPr>
          <p:cNvPr id="8" name="Picture 7">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620853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750"/>
                                        <p:tgtEl>
                                          <p:spTgt spid="17"/>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54">
                                            <p:txEl>
                                              <p:pRg st="0" end="0"/>
                                            </p:txEl>
                                          </p:spTgt>
                                        </p:tgtEl>
                                        <p:attrNameLst>
                                          <p:attrName>style.visibility</p:attrName>
                                        </p:attrNameLst>
                                      </p:cBhvr>
                                      <p:to>
                                        <p:strVal val="visible"/>
                                      </p:to>
                                    </p:set>
                                    <p:animEffect transition="in" filter="fade">
                                      <p:cBhvr>
                                        <p:cTn id="18" dur="1000"/>
                                        <p:tgtEl>
                                          <p:spTgt spid="54">
                                            <p:txEl>
                                              <p:pRg st="0" end="0"/>
                                            </p:txEl>
                                          </p:spTgt>
                                        </p:tgtEl>
                                      </p:cBhvr>
                                    </p:animEffect>
                                    <p:anim calcmode="lin" valueType="num">
                                      <p:cBhvr>
                                        <p:cTn id="19"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42" presetClass="entr" presetSubtype="0" fill="hold" grpId="0" nodeType="afterEffect">
                                  <p:stCondLst>
                                    <p:cond delay="0"/>
                                  </p:stCondLst>
                                  <p:childTnLst>
                                    <p:set>
                                      <p:cBhvr>
                                        <p:cTn id="23" dur="1" fill="hold">
                                          <p:stCondLst>
                                            <p:cond delay="0"/>
                                          </p:stCondLst>
                                        </p:cTn>
                                        <p:tgtEl>
                                          <p:spTgt spid="56">
                                            <p:txEl>
                                              <p:pRg st="0" end="0"/>
                                            </p:txEl>
                                          </p:spTgt>
                                        </p:tgtEl>
                                        <p:attrNameLst>
                                          <p:attrName>style.visibility</p:attrName>
                                        </p:attrNameLst>
                                      </p:cBhvr>
                                      <p:to>
                                        <p:strVal val="visible"/>
                                      </p:to>
                                    </p:set>
                                    <p:animEffect transition="in" filter="fade">
                                      <p:cBhvr>
                                        <p:cTn id="24" dur="1000"/>
                                        <p:tgtEl>
                                          <p:spTgt spid="56">
                                            <p:txEl>
                                              <p:pRg st="0" end="0"/>
                                            </p:txEl>
                                          </p:spTgt>
                                        </p:tgtEl>
                                      </p:cBhvr>
                                    </p:animEffect>
                                    <p:anim calcmode="lin" valueType="num">
                                      <p:cBhvr>
                                        <p:cTn id="25" dur="10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5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4" grpId="0" build="p"/>
      <p:bldP spid="5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1248</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322</cp:revision>
  <dcterms:created xsi:type="dcterms:W3CDTF">2016-09-28T22:08:47Z</dcterms:created>
  <dcterms:modified xsi:type="dcterms:W3CDTF">2016-10-15T19:39:21Z</dcterms:modified>
</cp:coreProperties>
</file>