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34738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rgbClr val="34738D"/>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4C4F54"/>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rgbClr val="189A80"/>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4C4F54"/>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rgbClr val="EF9D27"/>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4C4F54"/>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rgbClr val="D34132"/>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rgbClr val="EF9D27"/>
          </a:solidFill>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rgbClr val="189A80"/>
          </a:solidFill>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rgbClr val="D34132"/>
          </a:solidFill>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2356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2016-10-15T19:36:28Z</dcterms:modified>
</cp:coreProperties>
</file>