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44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052123" y="726317"/>
            <a:ext cx="2463851" cy="2452480"/>
            <a:chOff x="1052123" y="726317"/>
            <a:chExt cx="2463851" cy="2452480"/>
          </a:xfrm>
        </p:grpSpPr>
        <p:sp>
          <p:nvSpPr>
            <p:cNvPr id="2" name="Oval 1"/>
            <p:cNvSpPr/>
            <p:nvPr/>
          </p:nvSpPr>
          <p:spPr>
            <a:xfrm>
              <a:off x="1063494" y="726317"/>
              <a:ext cx="2452480" cy="2452480"/>
            </a:xfrm>
            <a:prstGeom prst="ellips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rPr>
                  <a:t>Lorem ipsum dolor sit amet, consectetur adipiscing elit, sed do eiusm</a:t>
                </a:r>
              </a:p>
            </p:txBody>
          </p:sp>
        </p:grpSp>
      </p:grpSp>
      <p:grpSp>
        <p:nvGrpSpPr>
          <p:cNvPr id="11" name="Group 10"/>
          <p:cNvGrpSpPr/>
          <p:nvPr/>
        </p:nvGrpSpPr>
        <p:grpSpPr>
          <a:xfrm>
            <a:off x="3078347" y="552848"/>
            <a:ext cx="2418151" cy="2418150"/>
            <a:chOff x="3078347" y="552848"/>
            <a:chExt cx="2418151" cy="2418150"/>
          </a:xfrm>
        </p:grpSpPr>
        <p:sp>
          <p:nvSpPr>
            <p:cNvPr id="4" name="Oval 3"/>
            <p:cNvSpPr/>
            <p:nvPr/>
          </p:nvSpPr>
          <p:spPr>
            <a:xfrm>
              <a:off x="3078347" y="552848"/>
              <a:ext cx="2418151" cy="2418150"/>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rPr>
                  <a:t>Lorem ipsum dolor sit amet, consectetur adipiscing elit, sed do eiusm</a:t>
                </a:r>
              </a:p>
            </p:txBody>
          </p:sp>
        </p:grpSp>
      </p:grpSp>
      <p:grpSp>
        <p:nvGrpSpPr>
          <p:cNvPr id="12" name="Group 11"/>
          <p:cNvGrpSpPr/>
          <p:nvPr/>
        </p:nvGrpSpPr>
        <p:grpSpPr>
          <a:xfrm>
            <a:off x="1581483" y="2343618"/>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2" name="Group 61"/>
            <p:cNvGrpSpPr/>
            <p:nvPr/>
          </p:nvGrpSpPr>
          <p:grpSpPr>
            <a:xfrm>
              <a:off x="1601028" y="3005467"/>
              <a:ext cx="2194560" cy="1283707"/>
              <a:chOff x="3152504" y="1161922"/>
              <a:chExt cx="2194560" cy="1283707"/>
            </a:xfrm>
          </p:grpSpPr>
          <p:sp>
            <p:nvSpPr>
              <p:cNvPr id="63"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rPr>
                  <a:t>Lorem Ipsum</a:t>
                </a:r>
              </a:p>
            </p:txBody>
          </p:sp>
          <p:sp>
            <p:nvSpPr>
              <p:cNvPr id="64"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rPr>
                  <a:t>Lorem ipsum dolor sit amet, consectetur adipiscing elit, sed do eiusm</a:t>
                </a:r>
              </a:p>
            </p:txBody>
          </p:sp>
        </p:grpSp>
      </p:grpSp>
      <p:grpSp>
        <p:nvGrpSpPr>
          <p:cNvPr id="13" name="Group 12"/>
          <p:cNvGrpSpPr/>
          <p:nvPr/>
        </p:nvGrpSpPr>
        <p:grpSpPr>
          <a:xfrm>
            <a:off x="3002738" y="2576237"/>
            <a:ext cx="3853761" cy="3853760"/>
            <a:chOff x="3002738" y="2576237"/>
            <a:chExt cx="3853761" cy="3853760"/>
          </a:xfrm>
        </p:grpSpPr>
        <p:sp>
          <p:nvSpPr>
            <p:cNvPr id="3" name="Oval 2"/>
            <p:cNvSpPr/>
            <p:nvPr/>
          </p:nvSpPr>
          <p:spPr>
            <a:xfrm>
              <a:off x="3002738" y="2576237"/>
              <a:ext cx="3853761" cy="3853760"/>
            </a:xfrm>
            <a:prstGeom prst="ellips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solidFill>
                      <a:schemeClr val="bg1"/>
                    </a:solidFill>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24" name="Oval 23"/>
          <p:cNvSpPr/>
          <p:nvPr/>
        </p:nvSpPr>
        <p:spPr>
          <a:xfrm>
            <a:off x="2411060" y="4610733"/>
            <a:ext cx="758993" cy="758993"/>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4"/>
          <p:cNvSpPr/>
          <p:nvPr/>
        </p:nvSpPr>
        <p:spPr>
          <a:xfrm>
            <a:off x="4940050" y="2233480"/>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831959" y="552848"/>
            <a:ext cx="771987" cy="771987"/>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1124839" y="2825007"/>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690088" y="1597472"/>
            <a:ext cx="3657600" cy="1154793"/>
            <a:chOff x="5281251" y="1839346"/>
            <a:chExt cx="6419088" cy="939472"/>
          </a:xfrm>
        </p:grpSpPr>
        <p:sp>
          <p:nvSpPr>
            <p:cNvPr id="29" name="TextBox 28"/>
            <p:cNvSpPr txBox="1"/>
            <p:nvPr/>
          </p:nvSpPr>
          <p:spPr>
            <a:xfrm>
              <a:off x="5281251" y="2177884"/>
              <a:ext cx="6419088" cy="600934"/>
            </a:xfrm>
            <a:prstGeom prst="rect">
              <a:avLst/>
            </a:prstGeom>
            <a:noFill/>
          </p:spPr>
          <p:txBody>
            <a:bodyPr wrap="square" rtlCol="0">
              <a:spAutoFit/>
            </a:bodyPr>
            <a:lstStyle/>
            <a:p>
              <a:r>
                <a:rPr lang="en-US" sz="1400" dirty="0">
                  <a:solidFill>
                    <a:srgbClr val="4C4F54"/>
                  </a:solidFill>
                </a:rPr>
                <a:t>Lorem ipsum dolor sit amet, consectetur adipiscing elit, sed do eiusmod tempor incididunt ut labore et dolore.</a:t>
              </a:r>
            </a:p>
          </p:txBody>
        </p:sp>
        <p:sp>
          <p:nvSpPr>
            <p:cNvPr id="30" name="Rectangle 29"/>
            <p:cNvSpPr/>
            <p:nvPr/>
          </p:nvSpPr>
          <p:spPr>
            <a:xfrm>
              <a:off x="5375651" y="1839346"/>
              <a:ext cx="3209544" cy="297561"/>
            </a:xfrm>
            <a:prstGeom prst="rect">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#1</a:t>
              </a:r>
            </a:p>
          </p:txBody>
        </p:sp>
      </p:grpSp>
      <p:grpSp>
        <p:nvGrpSpPr>
          <p:cNvPr id="31" name="Group 30"/>
          <p:cNvGrpSpPr/>
          <p:nvPr/>
        </p:nvGrpSpPr>
        <p:grpSpPr>
          <a:xfrm>
            <a:off x="7690088" y="2821538"/>
            <a:ext cx="3657600" cy="1131719"/>
            <a:chOff x="5281251" y="1839346"/>
            <a:chExt cx="6419088" cy="1131719"/>
          </a:xfrm>
        </p:grpSpPr>
        <p:sp>
          <p:nvSpPr>
            <p:cNvPr id="32" name="TextBox 31"/>
            <p:cNvSpPr txBox="1"/>
            <p:nvPr/>
          </p:nvSpPr>
          <p:spPr>
            <a:xfrm>
              <a:off x="5281251" y="2232401"/>
              <a:ext cx="6419088" cy="738664"/>
            </a:xfrm>
            <a:prstGeom prst="rect">
              <a:avLst/>
            </a:prstGeom>
            <a:noFill/>
          </p:spPr>
          <p:txBody>
            <a:bodyPr wrap="square" rtlCol="0">
              <a:spAutoFit/>
            </a:bodyPr>
            <a:lstStyle/>
            <a:p>
              <a:r>
                <a:rPr lang="en-US" sz="1400" dirty="0">
                  <a:solidFill>
                    <a:srgbClr val="4C4F54"/>
                  </a:solidFill>
                </a:rPr>
                <a:t>Lorem ipsum dolor sit amet, consectetur adipiscing elit, sed do eiusmod tempor incididunt ut labore et</a:t>
              </a:r>
            </a:p>
          </p:txBody>
        </p:sp>
        <p:sp>
          <p:nvSpPr>
            <p:cNvPr id="33" name="Rectangle 32"/>
            <p:cNvSpPr/>
            <p:nvPr/>
          </p:nvSpPr>
          <p:spPr>
            <a:xfrm>
              <a:off x="5375651" y="1839346"/>
              <a:ext cx="3209544" cy="365760"/>
            </a:xfrm>
            <a:prstGeom prst="rect">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#2</a:t>
              </a:r>
            </a:p>
          </p:txBody>
        </p:sp>
      </p:grpSp>
      <p:grpSp>
        <p:nvGrpSpPr>
          <p:cNvPr id="34" name="Group 33"/>
          <p:cNvGrpSpPr/>
          <p:nvPr/>
        </p:nvGrpSpPr>
        <p:grpSpPr>
          <a:xfrm>
            <a:off x="7668572" y="4078588"/>
            <a:ext cx="3657600" cy="1120961"/>
            <a:chOff x="5243491" y="1839346"/>
            <a:chExt cx="6419088" cy="1120961"/>
          </a:xfrm>
        </p:grpSpPr>
        <p:sp>
          <p:nvSpPr>
            <p:cNvPr id="35" name="TextBox 34"/>
            <p:cNvSpPr txBox="1"/>
            <p:nvPr/>
          </p:nvSpPr>
          <p:spPr>
            <a:xfrm>
              <a:off x="5243491" y="2221643"/>
              <a:ext cx="6419088" cy="738664"/>
            </a:xfrm>
            <a:prstGeom prst="rect">
              <a:avLst/>
            </a:prstGeom>
            <a:noFill/>
            <a:effectLst/>
          </p:spPr>
          <p:txBody>
            <a:bodyPr wrap="square" rtlCol="0">
              <a:spAutoFit/>
            </a:bodyPr>
            <a:lstStyle/>
            <a:p>
              <a:r>
                <a:rPr lang="en-US" sz="1400" dirty="0">
                  <a:solidFill>
                    <a:srgbClr val="4C4F54"/>
                  </a:solidFill>
                </a:rPr>
                <a:t>Lorem ipsum dolor sit amet, consectetur adipiscing elit, sed do eiusmod tempor incididunt ut labore et dolore</a:t>
              </a:r>
            </a:p>
          </p:txBody>
        </p:sp>
        <p:sp>
          <p:nvSpPr>
            <p:cNvPr id="36" name="Rectangle 35"/>
            <p:cNvSpPr/>
            <p:nvPr/>
          </p:nvSpPr>
          <p:spPr>
            <a:xfrm>
              <a:off x="5375651" y="1839346"/>
              <a:ext cx="3209544" cy="365760"/>
            </a:xfrm>
            <a:prstGeom prst="rect">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#3</a:t>
              </a:r>
            </a:p>
          </p:txBody>
        </p:sp>
      </p:grpSp>
      <p:grpSp>
        <p:nvGrpSpPr>
          <p:cNvPr id="37" name="Group 36"/>
          <p:cNvGrpSpPr/>
          <p:nvPr/>
        </p:nvGrpSpPr>
        <p:grpSpPr>
          <a:xfrm>
            <a:off x="7668572" y="5336844"/>
            <a:ext cx="3657600" cy="1120961"/>
            <a:chOff x="5243491" y="1839346"/>
            <a:chExt cx="6419088" cy="1120961"/>
          </a:xfrm>
        </p:grpSpPr>
        <p:sp>
          <p:nvSpPr>
            <p:cNvPr id="38" name="TextBox 37"/>
            <p:cNvSpPr txBox="1"/>
            <p:nvPr/>
          </p:nvSpPr>
          <p:spPr>
            <a:xfrm>
              <a:off x="5243491" y="2221643"/>
              <a:ext cx="6419088" cy="738664"/>
            </a:xfrm>
            <a:prstGeom prst="rect">
              <a:avLst/>
            </a:prstGeom>
            <a:noFill/>
          </p:spPr>
          <p:txBody>
            <a:bodyPr wrap="square" rtlCol="0">
              <a:spAutoFit/>
            </a:bodyPr>
            <a:lstStyle/>
            <a:p>
              <a:r>
                <a:rPr lang="en-US" sz="1400" dirty="0">
                  <a:solidFill>
                    <a:srgbClr val="4C4F54"/>
                  </a:solidFill>
                </a:rPr>
                <a:t>Lorem ipsum dolor sit amet, consectetur adipiscing elit, sed do eiusmod tempor incididunt ut labore et dolore</a:t>
              </a:r>
            </a:p>
          </p:txBody>
        </p:sp>
        <p:sp>
          <p:nvSpPr>
            <p:cNvPr id="39" name="Rectangle 38"/>
            <p:cNvSpPr/>
            <p:nvPr/>
          </p:nvSpPr>
          <p:spPr>
            <a:xfrm>
              <a:off x="5375651" y="1839346"/>
              <a:ext cx="3209544" cy="365760"/>
            </a:xfrm>
            <a:prstGeom prst="rect">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#4</a:t>
              </a:r>
            </a:p>
          </p:txBody>
        </p:sp>
      </p:grpSp>
      <p:sp>
        <p:nvSpPr>
          <p:cNvPr id="20" name="Oval 19"/>
          <p:cNvSpPr/>
          <p:nvPr/>
        </p:nvSpPr>
        <p:spPr>
          <a:xfrm>
            <a:off x="3240640" y="2387626"/>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5" name="TextBox 44"/>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46" name="TextBox 45"/>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pic>
        <p:nvPicPr>
          <p:cNvPr id="47" name="Picture 46">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2836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75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22" presetClass="entr" presetSubtype="8"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2750"/>
                            </p:stCondLst>
                            <p:childTnLst>
                              <p:par>
                                <p:cTn id="29" presetID="53" presetClass="entr" presetSubtype="16"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par>
                          <p:cTn id="38" fill="hold">
                            <p:stCondLst>
                              <p:cond delay="3750"/>
                            </p:stCondLst>
                            <p:childTnLst>
                              <p:par>
                                <p:cTn id="39" presetID="53" presetClass="entr" presetSubtype="1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475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250" fill="hold"/>
                                        <p:tgtEl>
                                          <p:spTgt spid="20"/>
                                        </p:tgtEl>
                                        <p:attrNameLst>
                                          <p:attrName>ppt_w</p:attrName>
                                        </p:attrNameLst>
                                      </p:cBhvr>
                                      <p:tavLst>
                                        <p:tav tm="0">
                                          <p:val>
                                            <p:fltVal val="0"/>
                                          </p:val>
                                        </p:tav>
                                        <p:tav tm="100000">
                                          <p:val>
                                            <p:strVal val="#ppt_w"/>
                                          </p:val>
                                        </p:tav>
                                      </p:tavLst>
                                    </p:anim>
                                    <p:anim calcmode="lin" valueType="num">
                                      <p:cBhvr>
                                        <p:cTn id="52" dur="250" fill="hold"/>
                                        <p:tgtEl>
                                          <p:spTgt spid="20"/>
                                        </p:tgtEl>
                                        <p:attrNameLst>
                                          <p:attrName>ppt_h</p:attrName>
                                        </p:attrNameLst>
                                      </p:cBhvr>
                                      <p:tavLst>
                                        <p:tav tm="0">
                                          <p:val>
                                            <p:fltVal val="0"/>
                                          </p:val>
                                        </p:tav>
                                        <p:tav tm="100000">
                                          <p:val>
                                            <p:strVal val="#ppt_h"/>
                                          </p:val>
                                        </p:tav>
                                      </p:tavLst>
                                    </p:anim>
                                    <p:animEffect transition="in" filter="fade">
                                      <p:cBhvr>
                                        <p:cTn id="53" dur="250"/>
                                        <p:tgtEl>
                                          <p:spTgt spid="20"/>
                                        </p:tgtEl>
                                      </p:cBhvr>
                                    </p:animEffect>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250" fill="hold"/>
                                        <p:tgtEl>
                                          <p:spTgt spid="6"/>
                                        </p:tgtEl>
                                        <p:attrNameLst>
                                          <p:attrName>ppt_w</p:attrName>
                                        </p:attrNameLst>
                                      </p:cBhvr>
                                      <p:tavLst>
                                        <p:tav tm="0">
                                          <p:val>
                                            <p:fltVal val="0"/>
                                          </p:val>
                                        </p:tav>
                                        <p:tav tm="100000">
                                          <p:val>
                                            <p:strVal val="#ppt_w"/>
                                          </p:val>
                                        </p:tav>
                                      </p:tavLst>
                                    </p:anim>
                                    <p:anim calcmode="lin" valueType="num">
                                      <p:cBhvr>
                                        <p:cTn id="58" dur="250" fill="hold"/>
                                        <p:tgtEl>
                                          <p:spTgt spid="6"/>
                                        </p:tgtEl>
                                        <p:attrNameLst>
                                          <p:attrName>ppt_h</p:attrName>
                                        </p:attrNameLst>
                                      </p:cBhvr>
                                      <p:tavLst>
                                        <p:tav tm="0">
                                          <p:val>
                                            <p:fltVal val="0"/>
                                          </p:val>
                                        </p:tav>
                                        <p:tav tm="100000">
                                          <p:val>
                                            <p:strVal val="#ppt_h"/>
                                          </p:val>
                                        </p:tav>
                                      </p:tavLst>
                                    </p:anim>
                                    <p:animEffect transition="in" filter="fade">
                                      <p:cBhvr>
                                        <p:cTn id="59" dur="250"/>
                                        <p:tgtEl>
                                          <p:spTgt spid="6"/>
                                        </p:tgtEl>
                                      </p:cBhvr>
                                    </p:animEffect>
                                  </p:childTnLst>
                                </p:cTn>
                              </p:par>
                            </p:childTnLst>
                          </p:cTn>
                        </p:par>
                        <p:par>
                          <p:cTn id="60" fill="hold">
                            <p:stCondLst>
                              <p:cond delay="5250"/>
                            </p:stCondLst>
                            <p:childTnLst>
                              <p:par>
                                <p:cTn id="61" presetID="53" presetClass="entr" presetSubtype="16"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250" fill="hold"/>
                                        <p:tgtEl>
                                          <p:spTgt spid="5"/>
                                        </p:tgtEl>
                                        <p:attrNameLst>
                                          <p:attrName>ppt_w</p:attrName>
                                        </p:attrNameLst>
                                      </p:cBhvr>
                                      <p:tavLst>
                                        <p:tav tm="0">
                                          <p:val>
                                            <p:fltVal val="0"/>
                                          </p:val>
                                        </p:tav>
                                        <p:tav tm="100000">
                                          <p:val>
                                            <p:strVal val="#ppt_w"/>
                                          </p:val>
                                        </p:tav>
                                      </p:tavLst>
                                    </p:anim>
                                    <p:anim calcmode="lin" valueType="num">
                                      <p:cBhvr>
                                        <p:cTn id="64" dur="250" fill="hold"/>
                                        <p:tgtEl>
                                          <p:spTgt spid="5"/>
                                        </p:tgtEl>
                                        <p:attrNameLst>
                                          <p:attrName>ppt_h</p:attrName>
                                        </p:attrNameLst>
                                      </p:cBhvr>
                                      <p:tavLst>
                                        <p:tav tm="0">
                                          <p:val>
                                            <p:fltVal val="0"/>
                                          </p:val>
                                        </p:tav>
                                        <p:tav tm="100000">
                                          <p:val>
                                            <p:strVal val="#ppt_h"/>
                                          </p:val>
                                        </p:tav>
                                      </p:tavLst>
                                    </p:anim>
                                    <p:animEffect transition="in" filter="fade">
                                      <p:cBhvr>
                                        <p:cTn id="65" dur="250"/>
                                        <p:tgtEl>
                                          <p:spTgt spid="5"/>
                                        </p:tgtEl>
                                      </p:cBhvr>
                                    </p:animEffect>
                                  </p:childTnLst>
                                </p:cTn>
                              </p:par>
                            </p:childTnLst>
                          </p:cTn>
                        </p:par>
                        <p:par>
                          <p:cTn id="66" fill="hold">
                            <p:stCondLst>
                              <p:cond delay="5500"/>
                            </p:stCondLst>
                            <p:childTnLst>
                              <p:par>
                                <p:cTn id="67" presetID="53" presetClass="entr" presetSubtype="16" fill="hold" grpId="0" nodeType="after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250" fill="hold"/>
                                        <p:tgtEl>
                                          <p:spTgt spid="7"/>
                                        </p:tgtEl>
                                        <p:attrNameLst>
                                          <p:attrName>ppt_w</p:attrName>
                                        </p:attrNameLst>
                                      </p:cBhvr>
                                      <p:tavLst>
                                        <p:tav tm="0">
                                          <p:val>
                                            <p:fltVal val="0"/>
                                          </p:val>
                                        </p:tav>
                                        <p:tav tm="100000">
                                          <p:val>
                                            <p:strVal val="#ppt_w"/>
                                          </p:val>
                                        </p:tav>
                                      </p:tavLst>
                                    </p:anim>
                                    <p:anim calcmode="lin" valueType="num">
                                      <p:cBhvr>
                                        <p:cTn id="70" dur="250" fill="hold"/>
                                        <p:tgtEl>
                                          <p:spTgt spid="7"/>
                                        </p:tgtEl>
                                        <p:attrNameLst>
                                          <p:attrName>ppt_h</p:attrName>
                                        </p:attrNameLst>
                                      </p:cBhvr>
                                      <p:tavLst>
                                        <p:tav tm="0">
                                          <p:val>
                                            <p:fltVal val="0"/>
                                          </p:val>
                                        </p:tav>
                                        <p:tav tm="100000">
                                          <p:val>
                                            <p:strVal val="#ppt_h"/>
                                          </p:val>
                                        </p:tav>
                                      </p:tavLst>
                                    </p:anim>
                                    <p:animEffect transition="in" filter="fade">
                                      <p:cBhvr>
                                        <p:cTn id="71" dur="250"/>
                                        <p:tgtEl>
                                          <p:spTgt spid="7"/>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250" fill="hold"/>
                                        <p:tgtEl>
                                          <p:spTgt spid="24"/>
                                        </p:tgtEl>
                                        <p:attrNameLst>
                                          <p:attrName>ppt_w</p:attrName>
                                        </p:attrNameLst>
                                      </p:cBhvr>
                                      <p:tavLst>
                                        <p:tav tm="0">
                                          <p:val>
                                            <p:fltVal val="0"/>
                                          </p:val>
                                        </p:tav>
                                        <p:tav tm="100000">
                                          <p:val>
                                            <p:strVal val="#ppt_w"/>
                                          </p:val>
                                        </p:tav>
                                      </p:tavLst>
                                    </p:anim>
                                    <p:anim calcmode="lin" valueType="num">
                                      <p:cBhvr>
                                        <p:cTn id="76" dur="250" fill="hold"/>
                                        <p:tgtEl>
                                          <p:spTgt spid="24"/>
                                        </p:tgtEl>
                                        <p:attrNameLst>
                                          <p:attrName>ppt_h</p:attrName>
                                        </p:attrNameLst>
                                      </p:cBhvr>
                                      <p:tavLst>
                                        <p:tav tm="0">
                                          <p:val>
                                            <p:fltVal val="0"/>
                                          </p:val>
                                        </p:tav>
                                        <p:tav tm="100000">
                                          <p:val>
                                            <p:strVal val="#ppt_h"/>
                                          </p:val>
                                        </p:tav>
                                      </p:tavLst>
                                    </p:anim>
                                    <p:animEffect transition="in" filter="fade">
                                      <p:cBhvr>
                                        <p:cTn id="7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animBg="1"/>
      <p:bldP spid="7"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1336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2016-10-15T19:34:35Z</dcterms:modified>
</cp:coreProperties>
</file>