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108" y="47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5194934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183920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Freeform 54"/>
          <p:cNvSpPr>
            <a:spLocks/>
          </p:cNvSpPr>
          <p:nvPr/>
        </p:nvSpPr>
        <p:spPr bwMode="auto">
          <a:xfrm>
            <a:off x="3337984" y="3401485"/>
            <a:ext cx="3378200" cy="2925233"/>
          </a:xfrm>
          <a:custGeom>
            <a:avLst/>
            <a:gdLst>
              <a:gd name="connsiteX0" fmla="*/ 844550 w 3378200"/>
              <a:gd name="connsiteY0" fmla="*/ 0 h 2925233"/>
              <a:gd name="connsiteX1" fmla="*/ 1285539 w 3378200"/>
              <a:gd name="connsiteY1" fmla="*/ 0 h 2925233"/>
              <a:gd name="connsiteX2" fmla="*/ 1901888 w 3378200"/>
              <a:gd name="connsiteY2" fmla="*/ 1067411 h 2925233"/>
              <a:gd name="connsiteX3" fmla="*/ 3149999 w 3378200"/>
              <a:gd name="connsiteY3" fmla="*/ 1067411 h 2925233"/>
              <a:gd name="connsiteX4" fmla="*/ 3378200 w 3378200"/>
              <a:gd name="connsiteY4" fmla="*/ 1462617 h 2925233"/>
              <a:gd name="connsiteX5" fmla="*/ 2533650 w 3378200"/>
              <a:gd name="connsiteY5" fmla="*/ 2925233 h 2925233"/>
              <a:gd name="connsiteX6" fmla="*/ 844550 w 3378200"/>
              <a:gd name="connsiteY6" fmla="*/ 2925233 h 2925233"/>
              <a:gd name="connsiteX7" fmla="*/ 0 w 3378200"/>
              <a:gd name="connsiteY7" fmla="*/ 1462617 h 29252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78200" h="2925233">
                <a:moveTo>
                  <a:pt x="844550" y="0"/>
                </a:moveTo>
                <a:lnTo>
                  <a:pt x="1285539" y="0"/>
                </a:lnTo>
                <a:lnTo>
                  <a:pt x="1901888" y="1067411"/>
                </a:lnTo>
                <a:lnTo>
                  <a:pt x="3149999" y="1067411"/>
                </a:lnTo>
                <a:lnTo>
                  <a:pt x="3378200" y="1462617"/>
                </a:lnTo>
                <a:lnTo>
                  <a:pt x="2533650" y="2925233"/>
                </a:lnTo>
                <a:lnTo>
                  <a:pt x="844550" y="2925233"/>
                </a:lnTo>
                <a:lnTo>
                  <a:pt x="0" y="1462617"/>
                </a:lnTo>
                <a:close/>
              </a:path>
            </a:pathLst>
          </a:custGeom>
          <a:solidFill>
            <a:srgbClr val="EF9D27"/>
          </a:soli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sp>
        <p:nvSpPr>
          <p:cNvPr id="1054" name="Freeform 30"/>
          <p:cNvSpPr>
            <a:spLocks/>
          </p:cNvSpPr>
          <p:nvPr/>
        </p:nvSpPr>
        <p:spPr bwMode="auto">
          <a:xfrm>
            <a:off x="4402668" y="1551518"/>
            <a:ext cx="3378200" cy="2925233"/>
          </a:xfrm>
          <a:custGeom>
            <a:avLst/>
            <a:gdLst/>
            <a:ahLst/>
            <a:cxnLst>
              <a:cxn ang="0">
                <a:pos x="1197" y="0"/>
              </a:cxn>
              <a:cxn ang="0">
                <a:pos x="1596" y="691"/>
              </a:cxn>
              <a:cxn ang="0">
                <a:pos x="1197" y="1382"/>
              </a:cxn>
              <a:cxn ang="0">
                <a:pos x="399" y="1382"/>
              </a:cxn>
              <a:cxn ang="0">
                <a:pos x="0" y="691"/>
              </a:cxn>
              <a:cxn ang="0">
                <a:pos x="399" y="0"/>
              </a:cxn>
              <a:cxn ang="0">
                <a:pos x="1197" y="0"/>
              </a:cxn>
            </a:cxnLst>
            <a:rect l="0" t="0" r="r" b="b"/>
            <a:pathLst>
              <a:path w="1596" h="1382">
                <a:moveTo>
                  <a:pt x="1197" y="0"/>
                </a:moveTo>
                <a:lnTo>
                  <a:pt x="1596" y="691"/>
                </a:lnTo>
                <a:lnTo>
                  <a:pt x="1197" y="1382"/>
                </a:lnTo>
                <a:lnTo>
                  <a:pt x="399" y="1382"/>
                </a:lnTo>
                <a:lnTo>
                  <a:pt x="0" y="691"/>
                </a:lnTo>
                <a:lnTo>
                  <a:pt x="399" y="0"/>
                </a:lnTo>
                <a:lnTo>
                  <a:pt x="1197" y="0"/>
                </a:lnTo>
                <a:close/>
              </a:path>
            </a:pathLst>
          </a:custGeom>
          <a:solidFill>
            <a:srgbClr val="34738D"/>
          </a:solidFill>
          <a:ln w="9525">
            <a:noFill/>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56" name="Freeform 32"/>
          <p:cNvSpPr>
            <a:spLocks/>
          </p:cNvSpPr>
          <p:nvPr/>
        </p:nvSpPr>
        <p:spPr bwMode="auto">
          <a:xfrm>
            <a:off x="5475817" y="3401485"/>
            <a:ext cx="3378200" cy="2925233"/>
          </a:xfrm>
          <a:custGeom>
            <a:avLst/>
            <a:gdLst/>
            <a:ahLst/>
            <a:cxnLst>
              <a:cxn ang="0">
                <a:pos x="1596" y="691"/>
              </a:cxn>
              <a:cxn ang="0">
                <a:pos x="1197" y="1382"/>
              </a:cxn>
              <a:cxn ang="0">
                <a:pos x="399" y="1382"/>
              </a:cxn>
              <a:cxn ang="0">
                <a:pos x="0" y="691"/>
              </a:cxn>
              <a:cxn ang="0">
                <a:pos x="399" y="0"/>
              </a:cxn>
              <a:cxn ang="0">
                <a:pos x="1197" y="0"/>
              </a:cxn>
              <a:cxn ang="0">
                <a:pos x="1596" y="691"/>
              </a:cxn>
            </a:cxnLst>
            <a:rect l="0" t="0" r="r" b="b"/>
            <a:pathLst>
              <a:path w="1596" h="1382">
                <a:moveTo>
                  <a:pt x="1596" y="691"/>
                </a:moveTo>
                <a:lnTo>
                  <a:pt x="1197" y="1382"/>
                </a:lnTo>
                <a:lnTo>
                  <a:pt x="399" y="1382"/>
                </a:lnTo>
                <a:lnTo>
                  <a:pt x="0" y="691"/>
                </a:lnTo>
                <a:lnTo>
                  <a:pt x="399" y="0"/>
                </a:lnTo>
                <a:lnTo>
                  <a:pt x="1197" y="0"/>
                </a:lnTo>
                <a:lnTo>
                  <a:pt x="1596" y="691"/>
                </a:lnTo>
                <a:close/>
              </a:path>
            </a:pathLst>
          </a:custGeom>
          <a:solidFill>
            <a:srgbClr val="189A80"/>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57" name="Freeform 33"/>
          <p:cNvSpPr>
            <a:spLocks/>
          </p:cNvSpPr>
          <p:nvPr/>
        </p:nvSpPr>
        <p:spPr bwMode="auto">
          <a:xfrm>
            <a:off x="5235495" y="4476752"/>
            <a:ext cx="1468967" cy="1462617"/>
          </a:xfrm>
          <a:custGeom>
            <a:avLst/>
            <a:gdLst/>
            <a:ahLst/>
            <a:cxnLst>
              <a:cxn ang="0">
                <a:pos x="694" y="183"/>
              </a:cxn>
              <a:cxn ang="0">
                <a:pos x="402" y="691"/>
              </a:cxn>
              <a:cxn ang="0">
                <a:pos x="0" y="0"/>
              </a:cxn>
              <a:cxn ang="0">
                <a:pos x="588" y="0"/>
              </a:cxn>
              <a:cxn ang="0">
                <a:pos x="694" y="183"/>
              </a:cxn>
            </a:cxnLst>
            <a:rect l="0" t="0" r="r" b="b"/>
            <a:pathLst>
              <a:path w="694" h="691">
                <a:moveTo>
                  <a:pt x="694" y="183"/>
                </a:moveTo>
                <a:lnTo>
                  <a:pt x="402" y="691"/>
                </a:lnTo>
                <a:lnTo>
                  <a:pt x="0" y="0"/>
                </a:lnTo>
                <a:lnTo>
                  <a:pt x="588" y="0"/>
                </a:lnTo>
                <a:lnTo>
                  <a:pt x="694" y="183"/>
                </a:lnTo>
                <a:close/>
              </a:path>
            </a:pathLst>
          </a:custGeom>
          <a:solidFill>
            <a:srgbClr val="EF9D2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2" name="Group 52"/>
          <p:cNvGrpSpPr/>
          <p:nvPr/>
        </p:nvGrpSpPr>
        <p:grpSpPr>
          <a:xfrm>
            <a:off x="5035847" y="3387351"/>
            <a:ext cx="1653117" cy="1435100"/>
            <a:chOff x="3949701" y="2646363"/>
            <a:chExt cx="1239838" cy="1076325"/>
          </a:xfrm>
          <a:effectLst>
            <a:outerShdw blurRad="63500" sx="102000" sy="102000" algn="ctr" rotWithShape="0">
              <a:prstClr val="black">
                <a:alpha val="40000"/>
              </a:prstClr>
            </a:outerShdw>
          </a:effectLst>
        </p:grpSpPr>
        <p:sp>
          <p:nvSpPr>
            <p:cNvPr id="1060" name="Freeform 36"/>
            <p:cNvSpPr>
              <a:spLocks/>
            </p:cNvSpPr>
            <p:nvPr/>
          </p:nvSpPr>
          <p:spPr bwMode="auto">
            <a:xfrm>
              <a:off x="3949701" y="2646363"/>
              <a:ext cx="1239838" cy="1076325"/>
            </a:xfrm>
            <a:custGeom>
              <a:avLst/>
              <a:gdLst/>
              <a:ahLst/>
              <a:cxnLst>
                <a:cxn ang="0">
                  <a:pos x="585" y="678"/>
                </a:cxn>
                <a:cxn ang="0">
                  <a:pos x="194" y="678"/>
                </a:cxn>
                <a:cxn ang="0">
                  <a:pos x="0" y="339"/>
                </a:cxn>
                <a:cxn ang="0">
                  <a:pos x="194" y="0"/>
                </a:cxn>
                <a:cxn ang="0">
                  <a:pos x="585" y="0"/>
                </a:cxn>
                <a:cxn ang="0">
                  <a:pos x="781" y="339"/>
                </a:cxn>
                <a:cxn ang="0">
                  <a:pos x="585" y="678"/>
                </a:cxn>
              </a:cxnLst>
              <a:rect l="0" t="0" r="r" b="b"/>
              <a:pathLst>
                <a:path w="781" h="678">
                  <a:moveTo>
                    <a:pt x="585" y="678"/>
                  </a:moveTo>
                  <a:lnTo>
                    <a:pt x="194" y="678"/>
                  </a:lnTo>
                  <a:lnTo>
                    <a:pt x="0" y="339"/>
                  </a:lnTo>
                  <a:lnTo>
                    <a:pt x="194" y="0"/>
                  </a:lnTo>
                  <a:lnTo>
                    <a:pt x="585" y="0"/>
                  </a:lnTo>
                  <a:lnTo>
                    <a:pt x="781" y="339"/>
                  </a:lnTo>
                  <a:lnTo>
                    <a:pt x="585" y="678"/>
                  </a:lnTo>
                  <a:close/>
                </a:path>
              </a:pathLst>
            </a:custGeom>
            <a:solidFill>
              <a:schemeClr val="tx1">
                <a:lumMod val="90000"/>
                <a:lumOff val="10000"/>
                <a:alpha val="3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1" name="Freeform 37"/>
            <p:cNvSpPr>
              <a:spLocks/>
            </p:cNvSpPr>
            <p:nvPr/>
          </p:nvSpPr>
          <p:spPr bwMode="auto">
            <a:xfrm>
              <a:off x="4068763" y="2752725"/>
              <a:ext cx="998538" cy="865188"/>
            </a:xfrm>
            <a:custGeom>
              <a:avLst/>
              <a:gdLst/>
              <a:ahLst/>
              <a:cxnLst>
                <a:cxn ang="0">
                  <a:pos x="472" y="545"/>
                </a:cxn>
                <a:cxn ang="0">
                  <a:pos x="158" y="545"/>
                </a:cxn>
                <a:cxn ang="0">
                  <a:pos x="0" y="272"/>
                </a:cxn>
                <a:cxn ang="0">
                  <a:pos x="158" y="0"/>
                </a:cxn>
                <a:cxn ang="0">
                  <a:pos x="472" y="0"/>
                </a:cxn>
                <a:cxn ang="0">
                  <a:pos x="629" y="272"/>
                </a:cxn>
                <a:cxn ang="0">
                  <a:pos x="472" y="545"/>
                </a:cxn>
              </a:cxnLst>
              <a:rect l="0" t="0" r="r" b="b"/>
              <a:pathLst>
                <a:path w="629" h="545">
                  <a:moveTo>
                    <a:pt x="472" y="545"/>
                  </a:moveTo>
                  <a:lnTo>
                    <a:pt x="158" y="545"/>
                  </a:lnTo>
                  <a:lnTo>
                    <a:pt x="0" y="272"/>
                  </a:lnTo>
                  <a:lnTo>
                    <a:pt x="158" y="0"/>
                  </a:lnTo>
                  <a:lnTo>
                    <a:pt x="472" y="0"/>
                  </a:lnTo>
                  <a:lnTo>
                    <a:pt x="629" y="272"/>
                  </a:lnTo>
                  <a:lnTo>
                    <a:pt x="472" y="545"/>
                  </a:lnTo>
                  <a:close/>
                </a:path>
              </a:pathLst>
            </a:custGeom>
            <a:blipFill>
              <a:blip r:embed="rId3"/>
              <a:stretch>
                <a:fillRect/>
              </a:stretch>
            </a:bli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57" name="Freeform 32"/>
          <p:cNvSpPr>
            <a:spLocks noChangeAspect="1" noChangeArrowheads="1"/>
          </p:cNvSpPr>
          <p:nvPr/>
        </p:nvSpPr>
        <p:spPr bwMode="auto">
          <a:xfrm>
            <a:off x="4265778" y="3841293"/>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8" name="Freeform 28"/>
          <p:cNvSpPr>
            <a:spLocks noChangeAspect="1" noChangeArrowheads="1"/>
          </p:cNvSpPr>
          <p:nvPr/>
        </p:nvSpPr>
        <p:spPr bwMode="auto">
          <a:xfrm>
            <a:off x="5259530" y="1845083"/>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61" name="Freeform 33"/>
          <p:cNvSpPr>
            <a:spLocks noChangeAspect="1" noChangeArrowheads="1"/>
          </p:cNvSpPr>
          <p:nvPr/>
        </p:nvSpPr>
        <p:spPr bwMode="auto">
          <a:xfrm>
            <a:off x="7145777" y="3773858"/>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62" name="Text Box 10"/>
          <p:cNvSpPr txBox="1">
            <a:spLocks noChangeArrowheads="1"/>
          </p:cNvSpPr>
          <p:nvPr/>
        </p:nvSpPr>
        <p:spPr bwMode="auto">
          <a:xfrm>
            <a:off x="4826855" y="2414416"/>
            <a:ext cx="2529825" cy="800219"/>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3" name="Text Box 10"/>
          <p:cNvSpPr txBox="1">
            <a:spLocks noChangeArrowheads="1"/>
          </p:cNvSpPr>
          <p:nvPr/>
        </p:nvSpPr>
        <p:spPr bwMode="auto">
          <a:xfrm>
            <a:off x="5666728" y="1873878"/>
            <a:ext cx="1584544" cy="30777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p:txBody>
      </p:sp>
      <p:sp>
        <p:nvSpPr>
          <p:cNvPr id="64" name="Text Box 10"/>
          <p:cNvSpPr txBox="1">
            <a:spLocks noChangeArrowheads="1"/>
          </p:cNvSpPr>
          <p:nvPr/>
        </p:nvSpPr>
        <p:spPr bwMode="auto">
          <a:xfrm>
            <a:off x="3721717" y="4362648"/>
            <a:ext cx="1584544" cy="30777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p:txBody>
      </p:sp>
      <p:sp>
        <p:nvSpPr>
          <p:cNvPr id="65" name="Text Box 10"/>
          <p:cNvSpPr txBox="1">
            <a:spLocks noChangeArrowheads="1"/>
          </p:cNvSpPr>
          <p:nvPr/>
        </p:nvSpPr>
        <p:spPr bwMode="auto">
          <a:xfrm>
            <a:off x="6842898" y="4306930"/>
            <a:ext cx="1584544" cy="30777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p:txBody>
      </p:sp>
      <p:sp>
        <p:nvSpPr>
          <p:cNvPr id="66" name="Text Box 10"/>
          <p:cNvSpPr txBox="1">
            <a:spLocks noChangeArrowheads="1"/>
          </p:cNvSpPr>
          <p:nvPr/>
        </p:nvSpPr>
        <p:spPr bwMode="auto">
          <a:xfrm>
            <a:off x="3783080" y="4947497"/>
            <a:ext cx="2529825" cy="800219"/>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7" name="Text Box 10"/>
          <p:cNvSpPr txBox="1">
            <a:spLocks noChangeArrowheads="1"/>
          </p:cNvSpPr>
          <p:nvPr/>
        </p:nvSpPr>
        <p:spPr bwMode="auto">
          <a:xfrm>
            <a:off x="6557708" y="4799099"/>
            <a:ext cx="1856339" cy="1169551"/>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 name="TextBox 4"/>
          <p:cNvSpPr txBox="1"/>
          <p:nvPr/>
        </p:nvSpPr>
        <p:spPr>
          <a:xfrm>
            <a:off x="9397826" y="1196275"/>
            <a:ext cx="983939" cy="369332"/>
          </a:xfrm>
          <a:prstGeom prst="rect">
            <a:avLst/>
          </a:prstGeom>
          <a:noFill/>
        </p:spPr>
        <p:txBody>
          <a:bodyPr wrap="square" rtlCol="0">
            <a:spAutoFit/>
          </a:bodyPr>
          <a:lstStyle/>
          <a:p>
            <a:r>
              <a:rPr lang="en-US" b="1" dirty="0">
                <a:solidFill>
                  <a:srgbClr val="4C4F54"/>
                </a:solidFill>
                <a:latin typeface="Candara" panose="020E0502030303020204" pitchFamily="34" charset="0"/>
              </a:rPr>
              <a:t>86,471</a:t>
            </a:r>
          </a:p>
        </p:txBody>
      </p:sp>
      <p:sp>
        <p:nvSpPr>
          <p:cNvPr id="94" name="TextBox 93"/>
          <p:cNvSpPr txBox="1"/>
          <p:nvPr/>
        </p:nvSpPr>
        <p:spPr>
          <a:xfrm>
            <a:off x="9042105" y="1662932"/>
            <a:ext cx="983939" cy="369332"/>
          </a:xfrm>
          <a:prstGeom prst="rect">
            <a:avLst/>
          </a:prstGeom>
          <a:noFill/>
        </p:spPr>
        <p:txBody>
          <a:bodyPr wrap="square" rtlCol="0">
            <a:spAutoFit/>
          </a:bodyPr>
          <a:lstStyle/>
          <a:p>
            <a:r>
              <a:rPr lang="en-US" b="1" dirty="0">
                <a:solidFill>
                  <a:srgbClr val="4C4F54"/>
                </a:solidFill>
                <a:latin typeface="Candara" panose="020E0502030303020204" pitchFamily="34" charset="0"/>
              </a:rPr>
              <a:t>17,543</a:t>
            </a:r>
          </a:p>
        </p:txBody>
      </p:sp>
      <p:sp>
        <p:nvSpPr>
          <p:cNvPr id="95" name="TextBox 94"/>
          <p:cNvSpPr txBox="1"/>
          <p:nvPr/>
        </p:nvSpPr>
        <p:spPr>
          <a:xfrm>
            <a:off x="9397826" y="2271711"/>
            <a:ext cx="983939" cy="369332"/>
          </a:xfrm>
          <a:prstGeom prst="rect">
            <a:avLst/>
          </a:prstGeom>
          <a:noFill/>
        </p:spPr>
        <p:txBody>
          <a:bodyPr wrap="square" rtlCol="0">
            <a:spAutoFit/>
          </a:bodyPr>
          <a:lstStyle/>
          <a:p>
            <a:r>
              <a:rPr lang="en-US" b="1" dirty="0">
                <a:solidFill>
                  <a:srgbClr val="4C4F54"/>
                </a:solidFill>
                <a:latin typeface="Candara" panose="020E0502030303020204" pitchFamily="34" charset="0"/>
              </a:rPr>
              <a:t>51,493</a:t>
            </a:r>
          </a:p>
        </p:txBody>
      </p:sp>
      <p:sp>
        <p:nvSpPr>
          <p:cNvPr id="96" name="Text Box 10"/>
          <p:cNvSpPr txBox="1">
            <a:spLocks noChangeArrowheads="1"/>
          </p:cNvSpPr>
          <p:nvPr/>
        </p:nvSpPr>
        <p:spPr bwMode="auto">
          <a:xfrm>
            <a:off x="7957683" y="622516"/>
            <a:ext cx="2737237" cy="33855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34738D"/>
                </a:solidFill>
                <a:latin typeface="Candara" panose="020E0502030303020204" pitchFamily="34" charset="0"/>
              </a:rPr>
              <a:t>LOREM IPSUM DOLOR</a:t>
            </a:r>
          </a:p>
        </p:txBody>
      </p:sp>
      <p:grpSp>
        <p:nvGrpSpPr>
          <p:cNvPr id="9" name="Group 8"/>
          <p:cNvGrpSpPr/>
          <p:nvPr/>
        </p:nvGrpSpPr>
        <p:grpSpPr>
          <a:xfrm>
            <a:off x="8693508" y="1133694"/>
            <a:ext cx="526258" cy="519289"/>
            <a:chOff x="7271451" y="1011914"/>
            <a:chExt cx="526258" cy="519289"/>
          </a:xfrm>
        </p:grpSpPr>
        <p:sp>
          <p:nvSpPr>
            <p:cNvPr id="97" name="Rectangle 96"/>
            <p:cNvSpPr/>
            <p:nvPr/>
          </p:nvSpPr>
          <p:spPr>
            <a:xfrm rot="2669719">
              <a:off x="7271451" y="1011914"/>
              <a:ext cx="526258" cy="519289"/>
            </a:xfrm>
            <a:prstGeom prst="rect">
              <a:avLst/>
            </a:prstGeom>
            <a:solidFill>
              <a:srgbClr val="34738D"/>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161"/>
            <p:cNvSpPr>
              <a:spLocks noChangeAspect="1" noEditPoints="1"/>
            </p:cNvSpPr>
            <p:nvPr/>
          </p:nvSpPr>
          <p:spPr bwMode="auto">
            <a:xfrm>
              <a:off x="7356680" y="1059091"/>
              <a:ext cx="340043" cy="365760"/>
            </a:xfrm>
            <a:custGeom>
              <a:avLst/>
              <a:gdLst/>
              <a:ahLst/>
              <a:cxnLst>
                <a:cxn ang="0">
                  <a:pos x="53" y="33"/>
                </a:cxn>
                <a:cxn ang="0">
                  <a:pos x="53" y="36"/>
                </a:cxn>
                <a:cxn ang="0">
                  <a:pos x="52" y="41"/>
                </a:cxn>
                <a:cxn ang="0">
                  <a:pos x="52" y="42"/>
                </a:cxn>
                <a:cxn ang="0">
                  <a:pos x="50" y="49"/>
                </a:cxn>
                <a:cxn ang="0">
                  <a:pos x="39" y="59"/>
                </a:cxn>
                <a:cxn ang="0">
                  <a:pos x="37" y="59"/>
                </a:cxn>
                <a:cxn ang="0">
                  <a:pos x="34" y="59"/>
                </a:cxn>
                <a:cxn ang="0">
                  <a:pos x="20" y="56"/>
                </a:cxn>
                <a:cxn ang="0">
                  <a:pos x="15" y="55"/>
                </a:cxn>
                <a:cxn ang="0">
                  <a:pos x="4" y="55"/>
                </a:cxn>
                <a:cxn ang="0">
                  <a:pos x="0" y="50"/>
                </a:cxn>
                <a:cxn ang="0">
                  <a:pos x="0" y="27"/>
                </a:cxn>
                <a:cxn ang="0">
                  <a:pos x="4" y="23"/>
                </a:cxn>
                <a:cxn ang="0">
                  <a:pos x="14" y="23"/>
                </a:cxn>
                <a:cxn ang="0">
                  <a:pos x="19" y="17"/>
                </a:cxn>
                <a:cxn ang="0">
                  <a:pos x="23" y="13"/>
                </a:cxn>
                <a:cxn ang="0">
                  <a:pos x="27" y="1"/>
                </a:cxn>
                <a:cxn ang="0">
                  <a:pos x="31" y="0"/>
                </a:cxn>
                <a:cxn ang="0">
                  <a:pos x="40" y="5"/>
                </a:cxn>
                <a:cxn ang="0">
                  <a:pos x="41" y="11"/>
                </a:cxn>
                <a:cxn ang="0">
                  <a:pos x="39" y="18"/>
                </a:cxn>
                <a:cxn ang="0">
                  <a:pos x="45" y="18"/>
                </a:cxn>
                <a:cxn ang="0">
                  <a:pos x="55" y="27"/>
                </a:cxn>
                <a:cxn ang="0">
                  <a:pos x="53" y="33"/>
                </a:cxn>
                <a:cxn ang="0">
                  <a:pos x="7" y="46"/>
                </a:cxn>
                <a:cxn ang="0">
                  <a:pos x="4" y="48"/>
                </a:cxn>
                <a:cxn ang="0">
                  <a:pos x="7" y="50"/>
                </a:cxn>
                <a:cxn ang="0">
                  <a:pos x="9" y="48"/>
                </a:cxn>
                <a:cxn ang="0">
                  <a:pos x="7" y="46"/>
                </a:cxn>
                <a:cxn ang="0">
                  <a:pos x="45" y="23"/>
                </a:cxn>
                <a:cxn ang="0">
                  <a:pos x="33" y="23"/>
                </a:cxn>
                <a:cxn ang="0">
                  <a:pos x="36" y="11"/>
                </a:cxn>
                <a:cxn ang="0">
                  <a:pos x="31" y="5"/>
                </a:cxn>
                <a:cxn ang="0">
                  <a:pos x="26" y="16"/>
                </a:cxn>
                <a:cxn ang="0">
                  <a:pos x="23" y="19"/>
                </a:cxn>
                <a:cxn ang="0">
                  <a:pos x="15" y="27"/>
                </a:cxn>
                <a:cxn ang="0">
                  <a:pos x="13" y="27"/>
                </a:cxn>
                <a:cxn ang="0">
                  <a:pos x="13" y="50"/>
                </a:cxn>
                <a:cxn ang="0">
                  <a:pos x="15" y="50"/>
                </a:cxn>
                <a:cxn ang="0">
                  <a:pos x="22" y="52"/>
                </a:cxn>
                <a:cxn ang="0">
                  <a:pos x="34" y="55"/>
                </a:cxn>
                <a:cxn ang="0">
                  <a:pos x="38" y="55"/>
                </a:cxn>
                <a:cxn ang="0">
                  <a:pos x="45" y="49"/>
                </a:cxn>
                <a:cxn ang="0">
                  <a:pos x="45" y="47"/>
                </a:cxn>
                <a:cxn ang="0">
                  <a:pos x="47" y="42"/>
                </a:cxn>
                <a:cxn ang="0">
                  <a:pos x="47" y="40"/>
                </a:cxn>
                <a:cxn ang="0">
                  <a:pos x="49" y="36"/>
                </a:cxn>
                <a:cxn ang="0">
                  <a:pos x="47" y="32"/>
                </a:cxn>
                <a:cxn ang="0">
                  <a:pos x="50" y="27"/>
                </a:cxn>
                <a:cxn ang="0">
                  <a:pos x="45" y="23"/>
                </a:cxn>
              </a:cxnLst>
              <a:rect l="0" t="0" r="r" b="b"/>
              <a:pathLst>
                <a:path w="55" h="59">
                  <a:moveTo>
                    <a:pt x="53" y="33"/>
                  </a:moveTo>
                  <a:cubicBezTo>
                    <a:pt x="53" y="34"/>
                    <a:pt x="53" y="35"/>
                    <a:pt x="53" y="36"/>
                  </a:cubicBezTo>
                  <a:cubicBezTo>
                    <a:pt x="53" y="37"/>
                    <a:pt x="53" y="39"/>
                    <a:pt x="52" y="41"/>
                  </a:cubicBezTo>
                  <a:cubicBezTo>
                    <a:pt x="52" y="41"/>
                    <a:pt x="52" y="42"/>
                    <a:pt x="52" y="42"/>
                  </a:cubicBezTo>
                  <a:cubicBezTo>
                    <a:pt x="52" y="45"/>
                    <a:pt x="51" y="47"/>
                    <a:pt x="50" y="49"/>
                  </a:cubicBezTo>
                  <a:cubicBezTo>
                    <a:pt x="50" y="55"/>
                    <a:pt x="45" y="59"/>
                    <a:pt x="39" y="59"/>
                  </a:cubicBezTo>
                  <a:cubicBezTo>
                    <a:pt x="37" y="59"/>
                    <a:pt x="37" y="59"/>
                    <a:pt x="37" y="59"/>
                  </a:cubicBezTo>
                  <a:cubicBezTo>
                    <a:pt x="34" y="59"/>
                    <a:pt x="34" y="59"/>
                    <a:pt x="34" y="59"/>
                  </a:cubicBezTo>
                  <a:cubicBezTo>
                    <a:pt x="29" y="59"/>
                    <a:pt x="24" y="58"/>
                    <a:pt x="20" y="56"/>
                  </a:cubicBezTo>
                  <a:cubicBezTo>
                    <a:pt x="19" y="56"/>
                    <a:pt x="16" y="55"/>
                    <a:pt x="15" y="55"/>
                  </a:cubicBezTo>
                  <a:cubicBezTo>
                    <a:pt x="4" y="55"/>
                    <a:pt x="4" y="55"/>
                    <a:pt x="4" y="55"/>
                  </a:cubicBezTo>
                  <a:cubicBezTo>
                    <a:pt x="2" y="55"/>
                    <a:pt x="0" y="53"/>
                    <a:pt x="0" y="50"/>
                  </a:cubicBezTo>
                  <a:cubicBezTo>
                    <a:pt x="0" y="27"/>
                    <a:pt x="0" y="27"/>
                    <a:pt x="0" y="27"/>
                  </a:cubicBezTo>
                  <a:cubicBezTo>
                    <a:pt x="0" y="25"/>
                    <a:pt x="2" y="23"/>
                    <a:pt x="4" y="23"/>
                  </a:cubicBezTo>
                  <a:cubicBezTo>
                    <a:pt x="14" y="23"/>
                    <a:pt x="14" y="23"/>
                    <a:pt x="14" y="23"/>
                  </a:cubicBezTo>
                  <a:cubicBezTo>
                    <a:pt x="16" y="22"/>
                    <a:pt x="18" y="19"/>
                    <a:pt x="19" y="17"/>
                  </a:cubicBezTo>
                  <a:cubicBezTo>
                    <a:pt x="20" y="16"/>
                    <a:pt x="21" y="14"/>
                    <a:pt x="23" y="13"/>
                  </a:cubicBezTo>
                  <a:cubicBezTo>
                    <a:pt x="25" y="10"/>
                    <a:pt x="24" y="5"/>
                    <a:pt x="27" y="1"/>
                  </a:cubicBezTo>
                  <a:cubicBezTo>
                    <a:pt x="28" y="0"/>
                    <a:pt x="29" y="0"/>
                    <a:pt x="31" y="0"/>
                  </a:cubicBezTo>
                  <a:cubicBezTo>
                    <a:pt x="34" y="0"/>
                    <a:pt x="38" y="1"/>
                    <a:pt x="40" y="5"/>
                  </a:cubicBezTo>
                  <a:cubicBezTo>
                    <a:pt x="41" y="7"/>
                    <a:pt x="41" y="9"/>
                    <a:pt x="41" y="11"/>
                  </a:cubicBezTo>
                  <a:cubicBezTo>
                    <a:pt x="41" y="14"/>
                    <a:pt x="40" y="16"/>
                    <a:pt x="39" y="18"/>
                  </a:cubicBezTo>
                  <a:cubicBezTo>
                    <a:pt x="45" y="18"/>
                    <a:pt x="45" y="18"/>
                    <a:pt x="45" y="18"/>
                  </a:cubicBezTo>
                  <a:cubicBezTo>
                    <a:pt x="50" y="18"/>
                    <a:pt x="55" y="22"/>
                    <a:pt x="55" y="27"/>
                  </a:cubicBezTo>
                  <a:cubicBezTo>
                    <a:pt x="55" y="29"/>
                    <a:pt x="54" y="31"/>
                    <a:pt x="53" y="33"/>
                  </a:cubicBezTo>
                  <a:close/>
                  <a:moveTo>
                    <a:pt x="7" y="46"/>
                  </a:moveTo>
                  <a:cubicBezTo>
                    <a:pt x="5" y="46"/>
                    <a:pt x="4" y="47"/>
                    <a:pt x="4" y="48"/>
                  </a:cubicBezTo>
                  <a:cubicBezTo>
                    <a:pt x="4" y="49"/>
                    <a:pt x="5" y="50"/>
                    <a:pt x="7" y="50"/>
                  </a:cubicBezTo>
                  <a:cubicBezTo>
                    <a:pt x="8" y="50"/>
                    <a:pt x="9" y="49"/>
                    <a:pt x="9" y="48"/>
                  </a:cubicBezTo>
                  <a:cubicBezTo>
                    <a:pt x="9" y="47"/>
                    <a:pt x="8" y="46"/>
                    <a:pt x="7" y="46"/>
                  </a:cubicBezTo>
                  <a:close/>
                  <a:moveTo>
                    <a:pt x="45" y="23"/>
                  </a:moveTo>
                  <a:cubicBezTo>
                    <a:pt x="33" y="23"/>
                    <a:pt x="33" y="23"/>
                    <a:pt x="33" y="23"/>
                  </a:cubicBezTo>
                  <a:cubicBezTo>
                    <a:pt x="33" y="19"/>
                    <a:pt x="36" y="16"/>
                    <a:pt x="36" y="11"/>
                  </a:cubicBezTo>
                  <a:cubicBezTo>
                    <a:pt x="36" y="7"/>
                    <a:pt x="36" y="5"/>
                    <a:pt x="31" y="5"/>
                  </a:cubicBezTo>
                  <a:cubicBezTo>
                    <a:pt x="28" y="7"/>
                    <a:pt x="30" y="12"/>
                    <a:pt x="26" y="16"/>
                  </a:cubicBezTo>
                  <a:cubicBezTo>
                    <a:pt x="25" y="17"/>
                    <a:pt x="24" y="18"/>
                    <a:pt x="23" y="19"/>
                  </a:cubicBezTo>
                  <a:cubicBezTo>
                    <a:pt x="22" y="21"/>
                    <a:pt x="17" y="27"/>
                    <a:pt x="15" y="27"/>
                  </a:cubicBezTo>
                  <a:cubicBezTo>
                    <a:pt x="13" y="27"/>
                    <a:pt x="13" y="27"/>
                    <a:pt x="13" y="27"/>
                  </a:cubicBezTo>
                  <a:cubicBezTo>
                    <a:pt x="13" y="50"/>
                    <a:pt x="13" y="50"/>
                    <a:pt x="13" y="50"/>
                  </a:cubicBezTo>
                  <a:cubicBezTo>
                    <a:pt x="15" y="50"/>
                    <a:pt x="15" y="50"/>
                    <a:pt x="15" y="50"/>
                  </a:cubicBezTo>
                  <a:cubicBezTo>
                    <a:pt x="17" y="50"/>
                    <a:pt x="20" y="52"/>
                    <a:pt x="22" y="52"/>
                  </a:cubicBezTo>
                  <a:cubicBezTo>
                    <a:pt x="26" y="54"/>
                    <a:pt x="30" y="55"/>
                    <a:pt x="34" y="55"/>
                  </a:cubicBezTo>
                  <a:cubicBezTo>
                    <a:pt x="38" y="55"/>
                    <a:pt x="38" y="55"/>
                    <a:pt x="38" y="55"/>
                  </a:cubicBezTo>
                  <a:cubicBezTo>
                    <a:pt x="42" y="55"/>
                    <a:pt x="45" y="53"/>
                    <a:pt x="45" y="49"/>
                  </a:cubicBezTo>
                  <a:cubicBezTo>
                    <a:pt x="45" y="48"/>
                    <a:pt x="45" y="47"/>
                    <a:pt x="45" y="47"/>
                  </a:cubicBezTo>
                  <a:cubicBezTo>
                    <a:pt x="47" y="46"/>
                    <a:pt x="47" y="44"/>
                    <a:pt x="47" y="42"/>
                  </a:cubicBezTo>
                  <a:cubicBezTo>
                    <a:pt x="47" y="41"/>
                    <a:pt x="47" y="41"/>
                    <a:pt x="47" y="40"/>
                  </a:cubicBezTo>
                  <a:cubicBezTo>
                    <a:pt x="48" y="39"/>
                    <a:pt x="49" y="37"/>
                    <a:pt x="49" y="36"/>
                  </a:cubicBezTo>
                  <a:cubicBezTo>
                    <a:pt x="49" y="34"/>
                    <a:pt x="48" y="33"/>
                    <a:pt x="47" y="32"/>
                  </a:cubicBezTo>
                  <a:cubicBezTo>
                    <a:pt x="49" y="32"/>
                    <a:pt x="50" y="29"/>
                    <a:pt x="50" y="27"/>
                  </a:cubicBezTo>
                  <a:cubicBezTo>
                    <a:pt x="50" y="25"/>
                    <a:pt x="48" y="23"/>
                    <a:pt x="45" y="23"/>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accent1"/>
                </a:solidFill>
              </a:endParaRPr>
            </a:p>
          </p:txBody>
        </p:sp>
      </p:grpSp>
      <p:grpSp>
        <p:nvGrpSpPr>
          <p:cNvPr id="10" name="Group 9"/>
          <p:cNvGrpSpPr/>
          <p:nvPr/>
        </p:nvGrpSpPr>
        <p:grpSpPr>
          <a:xfrm>
            <a:off x="8308276" y="1676345"/>
            <a:ext cx="526258" cy="519289"/>
            <a:chOff x="10480408" y="1845083"/>
            <a:chExt cx="526258" cy="519289"/>
          </a:xfrm>
        </p:grpSpPr>
        <p:sp>
          <p:nvSpPr>
            <p:cNvPr id="99" name="Rectangle 98"/>
            <p:cNvSpPr/>
            <p:nvPr/>
          </p:nvSpPr>
          <p:spPr>
            <a:xfrm rot="2669719">
              <a:off x="10480408" y="1845083"/>
              <a:ext cx="526258" cy="519289"/>
            </a:xfrm>
            <a:prstGeom prst="rect">
              <a:avLst/>
            </a:prstGeom>
            <a:solidFill>
              <a:srgbClr val="34738D"/>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37"/>
            <p:cNvSpPr>
              <a:spLocks noChangeAspect="1" noEditPoints="1"/>
            </p:cNvSpPr>
            <p:nvPr/>
          </p:nvSpPr>
          <p:spPr bwMode="auto">
            <a:xfrm>
              <a:off x="10567594" y="1910357"/>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grpSp>
        <p:nvGrpSpPr>
          <p:cNvPr id="11" name="Group 10"/>
          <p:cNvGrpSpPr/>
          <p:nvPr/>
        </p:nvGrpSpPr>
        <p:grpSpPr>
          <a:xfrm>
            <a:off x="8697073" y="2234700"/>
            <a:ext cx="526258" cy="519289"/>
            <a:chOff x="10478363" y="2708632"/>
            <a:chExt cx="526258" cy="519289"/>
          </a:xfrm>
        </p:grpSpPr>
        <p:sp>
          <p:nvSpPr>
            <p:cNvPr id="101" name="Rectangle 100"/>
            <p:cNvSpPr/>
            <p:nvPr/>
          </p:nvSpPr>
          <p:spPr>
            <a:xfrm rot="2669719">
              <a:off x="10478363" y="2708632"/>
              <a:ext cx="526258" cy="519289"/>
            </a:xfrm>
            <a:prstGeom prst="rect">
              <a:avLst/>
            </a:prstGeom>
            <a:solidFill>
              <a:srgbClr val="34738D"/>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Freeform 13"/>
            <p:cNvSpPr>
              <a:spLocks noChangeAspect="1" noChangeArrowheads="1"/>
            </p:cNvSpPr>
            <p:nvPr/>
          </p:nvSpPr>
          <p:spPr bwMode="auto">
            <a:xfrm>
              <a:off x="10567594" y="2794004"/>
              <a:ext cx="345108" cy="347472"/>
            </a:xfrm>
            <a:custGeom>
              <a:avLst/>
              <a:gdLst>
                <a:gd name="T0" fmla="*/ 612 w 644"/>
                <a:gd name="T1" fmla="*/ 130 h 650"/>
                <a:gd name="T2" fmla="*/ 550 w 644"/>
                <a:gd name="T3" fmla="*/ 130 h 650"/>
                <a:gd name="T4" fmla="*/ 550 w 644"/>
                <a:gd name="T5" fmla="*/ 420 h 650"/>
                <a:gd name="T6" fmla="*/ 129 w 644"/>
                <a:gd name="T7" fmla="*/ 420 h 650"/>
                <a:gd name="T8" fmla="*/ 129 w 644"/>
                <a:gd name="T9" fmla="*/ 488 h 650"/>
                <a:gd name="T10" fmla="*/ 160 w 644"/>
                <a:gd name="T11" fmla="*/ 519 h 650"/>
                <a:gd name="T12" fmla="*/ 519 w 644"/>
                <a:gd name="T13" fmla="*/ 519 h 650"/>
                <a:gd name="T14" fmla="*/ 643 w 644"/>
                <a:gd name="T15" fmla="*/ 649 h 650"/>
                <a:gd name="T16" fmla="*/ 643 w 644"/>
                <a:gd name="T17" fmla="*/ 161 h 650"/>
                <a:gd name="T18" fmla="*/ 612 w 644"/>
                <a:gd name="T19" fmla="*/ 130 h 650"/>
                <a:gd name="T20" fmla="*/ 482 w 644"/>
                <a:gd name="T21" fmla="*/ 321 h 650"/>
                <a:gd name="T22" fmla="*/ 482 w 644"/>
                <a:gd name="T23" fmla="*/ 31 h 650"/>
                <a:gd name="T24" fmla="*/ 451 w 644"/>
                <a:gd name="T25" fmla="*/ 0 h 650"/>
                <a:gd name="T26" fmla="*/ 31 w 644"/>
                <a:gd name="T27" fmla="*/ 0 h 650"/>
                <a:gd name="T28" fmla="*/ 0 w 644"/>
                <a:gd name="T29" fmla="*/ 31 h 650"/>
                <a:gd name="T30" fmla="*/ 0 w 644"/>
                <a:gd name="T31" fmla="*/ 488 h 650"/>
                <a:gd name="T32" fmla="*/ 129 w 644"/>
                <a:gd name="T33" fmla="*/ 359 h 650"/>
                <a:gd name="T34" fmla="*/ 451 w 644"/>
                <a:gd name="T35" fmla="*/ 359 h 650"/>
                <a:gd name="T36" fmla="*/ 482 w 644"/>
                <a:gd name="T37" fmla="*/ 321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44" h="650">
                  <a:moveTo>
                    <a:pt x="612" y="130"/>
                  </a:moveTo>
                  <a:lnTo>
                    <a:pt x="550" y="130"/>
                  </a:lnTo>
                  <a:lnTo>
                    <a:pt x="550" y="420"/>
                  </a:lnTo>
                  <a:lnTo>
                    <a:pt x="129" y="420"/>
                  </a:lnTo>
                  <a:lnTo>
                    <a:pt x="129" y="488"/>
                  </a:lnTo>
                  <a:cubicBezTo>
                    <a:pt x="129" y="507"/>
                    <a:pt x="142" y="519"/>
                    <a:pt x="160" y="519"/>
                  </a:cubicBezTo>
                  <a:lnTo>
                    <a:pt x="519" y="519"/>
                  </a:lnTo>
                  <a:lnTo>
                    <a:pt x="643" y="649"/>
                  </a:lnTo>
                  <a:lnTo>
                    <a:pt x="643" y="161"/>
                  </a:lnTo>
                  <a:cubicBezTo>
                    <a:pt x="643" y="142"/>
                    <a:pt x="630" y="130"/>
                    <a:pt x="612" y="130"/>
                  </a:cubicBezTo>
                  <a:close/>
                  <a:moveTo>
                    <a:pt x="482" y="321"/>
                  </a:moveTo>
                  <a:lnTo>
                    <a:pt x="482" y="31"/>
                  </a:lnTo>
                  <a:cubicBezTo>
                    <a:pt x="482" y="12"/>
                    <a:pt x="469" y="0"/>
                    <a:pt x="451" y="0"/>
                  </a:cubicBezTo>
                  <a:lnTo>
                    <a:pt x="31" y="0"/>
                  </a:lnTo>
                  <a:cubicBezTo>
                    <a:pt x="12" y="0"/>
                    <a:pt x="0" y="12"/>
                    <a:pt x="0" y="31"/>
                  </a:cubicBezTo>
                  <a:lnTo>
                    <a:pt x="0" y="488"/>
                  </a:lnTo>
                  <a:lnTo>
                    <a:pt x="129" y="359"/>
                  </a:lnTo>
                  <a:lnTo>
                    <a:pt x="451" y="359"/>
                  </a:lnTo>
                  <a:cubicBezTo>
                    <a:pt x="469" y="359"/>
                    <a:pt x="482" y="346"/>
                    <a:pt x="482" y="321"/>
                  </a:cubicBez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dirty="0"/>
            </a:p>
          </p:txBody>
        </p:sp>
      </p:grpSp>
      <p:sp>
        <p:nvSpPr>
          <p:cNvPr id="102" name="TextBox 101"/>
          <p:cNvSpPr txBox="1"/>
          <p:nvPr/>
        </p:nvSpPr>
        <p:spPr>
          <a:xfrm>
            <a:off x="10266940" y="4607857"/>
            <a:ext cx="983939" cy="369332"/>
          </a:xfrm>
          <a:prstGeom prst="rect">
            <a:avLst/>
          </a:prstGeom>
          <a:noFill/>
        </p:spPr>
        <p:txBody>
          <a:bodyPr wrap="square" rtlCol="0">
            <a:spAutoFit/>
          </a:bodyPr>
          <a:lstStyle/>
          <a:p>
            <a:r>
              <a:rPr lang="en-US" b="1" dirty="0">
                <a:solidFill>
                  <a:srgbClr val="4C4F54"/>
                </a:solidFill>
                <a:latin typeface="Candara" panose="020E0502030303020204" pitchFamily="34" charset="0"/>
              </a:rPr>
              <a:t>86,471</a:t>
            </a:r>
          </a:p>
        </p:txBody>
      </p:sp>
      <p:sp>
        <p:nvSpPr>
          <p:cNvPr id="103" name="TextBox 102"/>
          <p:cNvSpPr txBox="1"/>
          <p:nvPr/>
        </p:nvSpPr>
        <p:spPr>
          <a:xfrm>
            <a:off x="9911219" y="5074514"/>
            <a:ext cx="983939" cy="369332"/>
          </a:xfrm>
          <a:prstGeom prst="rect">
            <a:avLst/>
          </a:prstGeom>
          <a:noFill/>
        </p:spPr>
        <p:txBody>
          <a:bodyPr wrap="square" rtlCol="0">
            <a:spAutoFit/>
          </a:bodyPr>
          <a:lstStyle/>
          <a:p>
            <a:r>
              <a:rPr lang="en-US" b="1" dirty="0">
                <a:solidFill>
                  <a:srgbClr val="4C4F54"/>
                </a:solidFill>
                <a:latin typeface="Candara" panose="020E0502030303020204" pitchFamily="34" charset="0"/>
              </a:rPr>
              <a:t>17,543</a:t>
            </a:r>
          </a:p>
        </p:txBody>
      </p:sp>
      <p:sp>
        <p:nvSpPr>
          <p:cNvPr id="104" name="TextBox 103"/>
          <p:cNvSpPr txBox="1"/>
          <p:nvPr/>
        </p:nvSpPr>
        <p:spPr>
          <a:xfrm>
            <a:off x="10266940" y="5683293"/>
            <a:ext cx="983939" cy="369332"/>
          </a:xfrm>
          <a:prstGeom prst="rect">
            <a:avLst/>
          </a:prstGeom>
          <a:noFill/>
        </p:spPr>
        <p:txBody>
          <a:bodyPr wrap="square" rtlCol="0">
            <a:spAutoFit/>
          </a:bodyPr>
          <a:lstStyle/>
          <a:p>
            <a:r>
              <a:rPr lang="en-US" b="1" dirty="0">
                <a:solidFill>
                  <a:srgbClr val="4C4F54"/>
                </a:solidFill>
                <a:latin typeface="Candara" panose="020E0502030303020204" pitchFamily="34" charset="0"/>
              </a:rPr>
              <a:t>51,493</a:t>
            </a:r>
          </a:p>
        </p:txBody>
      </p:sp>
      <p:sp>
        <p:nvSpPr>
          <p:cNvPr id="105" name="Text Box 10"/>
          <p:cNvSpPr txBox="1">
            <a:spLocks noChangeArrowheads="1"/>
          </p:cNvSpPr>
          <p:nvPr/>
        </p:nvSpPr>
        <p:spPr bwMode="auto">
          <a:xfrm>
            <a:off x="8826797" y="4034098"/>
            <a:ext cx="2737237" cy="33855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189A80"/>
                </a:solidFill>
                <a:latin typeface="Candara" panose="020E0502030303020204" pitchFamily="34" charset="0"/>
              </a:rPr>
              <a:t>LOREM IPSUM DOLOR</a:t>
            </a:r>
          </a:p>
        </p:txBody>
      </p:sp>
      <p:grpSp>
        <p:nvGrpSpPr>
          <p:cNvPr id="106" name="Group 105"/>
          <p:cNvGrpSpPr/>
          <p:nvPr/>
        </p:nvGrpSpPr>
        <p:grpSpPr>
          <a:xfrm>
            <a:off x="9562622" y="4545276"/>
            <a:ext cx="526258" cy="519289"/>
            <a:chOff x="7271451" y="1011914"/>
            <a:chExt cx="526258" cy="519289"/>
          </a:xfrm>
        </p:grpSpPr>
        <p:sp>
          <p:nvSpPr>
            <p:cNvPr id="107" name="Rectangle 106"/>
            <p:cNvSpPr/>
            <p:nvPr/>
          </p:nvSpPr>
          <p:spPr>
            <a:xfrm rot="2669719">
              <a:off x="7271451" y="1011914"/>
              <a:ext cx="526258" cy="519289"/>
            </a:xfrm>
            <a:prstGeom prst="rect">
              <a:avLst/>
            </a:prstGeom>
            <a:solidFill>
              <a:srgbClr val="189A80"/>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Freeform 161"/>
            <p:cNvSpPr>
              <a:spLocks noChangeAspect="1" noEditPoints="1"/>
            </p:cNvSpPr>
            <p:nvPr/>
          </p:nvSpPr>
          <p:spPr bwMode="auto">
            <a:xfrm>
              <a:off x="7356680" y="1059091"/>
              <a:ext cx="340043" cy="365760"/>
            </a:xfrm>
            <a:custGeom>
              <a:avLst/>
              <a:gdLst/>
              <a:ahLst/>
              <a:cxnLst>
                <a:cxn ang="0">
                  <a:pos x="53" y="33"/>
                </a:cxn>
                <a:cxn ang="0">
                  <a:pos x="53" y="36"/>
                </a:cxn>
                <a:cxn ang="0">
                  <a:pos x="52" y="41"/>
                </a:cxn>
                <a:cxn ang="0">
                  <a:pos x="52" y="42"/>
                </a:cxn>
                <a:cxn ang="0">
                  <a:pos x="50" y="49"/>
                </a:cxn>
                <a:cxn ang="0">
                  <a:pos x="39" y="59"/>
                </a:cxn>
                <a:cxn ang="0">
                  <a:pos x="37" y="59"/>
                </a:cxn>
                <a:cxn ang="0">
                  <a:pos x="34" y="59"/>
                </a:cxn>
                <a:cxn ang="0">
                  <a:pos x="20" y="56"/>
                </a:cxn>
                <a:cxn ang="0">
                  <a:pos x="15" y="55"/>
                </a:cxn>
                <a:cxn ang="0">
                  <a:pos x="4" y="55"/>
                </a:cxn>
                <a:cxn ang="0">
                  <a:pos x="0" y="50"/>
                </a:cxn>
                <a:cxn ang="0">
                  <a:pos x="0" y="27"/>
                </a:cxn>
                <a:cxn ang="0">
                  <a:pos x="4" y="23"/>
                </a:cxn>
                <a:cxn ang="0">
                  <a:pos x="14" y="23"/>
                </a:cxn>
                <a:cxn ang="0">
                  <a:pos x="19" y="17"/>
                </a:cxn>
                <a:cxn ang="0">
                  <a:pos x="23" y="13"/>
                </a:cxn>
                <a:cxn ang="0">
                  <a:pos x="27" y="1"/>
                </a:cxn>
                <a:cxn ang="0">
                  <a:pos x="31" y="0"/>
                </a:cxn>
                <a:cxn ang="0">
                  <a:pos x="40" y="5"/>
                </a:cxn>
                <a:cxn ang="0">
                  <a:pos x="41" y="11"/>
                </a:cxn>
                <a:cxn ang="0">
                  <a:pos x="39" y="18"/>
                </a:cxn>
                <a:cxn ang="0">
                  <a:pos x="45" y="18"/>
                </a:cxn>
                <a:cxn ang="0">
                  <a:pos x="55" y="27"/>
                </a:cxn>
                <a:cxn ang="0">
                  <a:pos x="53" y="33"/>
                </a:cxn>
                <a:cxn ang="0">
                  <a:pos x="7" y="46"/>
                </a:cxn>
                <a:cxn ang="0">
                  <a:pos x="4" y="48"/>
                </a:cxn>
                <a:cxn ang="0">
                  <a:pos x="7" y="50"/>
                </a:cxn>
                <a:cxn ang="0">
                  <a:pos x="9" y="48"/>
                </a:cxn>
                <a:cxn ang="0">
                  <a:pos x="7" y="46"/>
                </a:cxn>
                <a:cxn ang="0">
                  <a:pos x="45" y="23"/>
                </a:cxn>
                <a:cxn ang="0">
                  <a:pos x="33" y="23"/>
                </a:cxn>
                <a:cxn ang="0">
                  <a:pos x="36" y="11"/>
                </a:cxn>
                <a:cxn ang="0">
                  <a:pos x="31" y="5"/>
                </a:cxn>
                <a:cxn ang="0">
                  <a:pos x="26" y="16"/>
                </a:cxn>
                <a:cxn ang="0">
                  <a:pos x="23" y="19"/>
                </a:cxn>
                <a:cxn ang="0">
                  <a:pos x="15" y="27"/>
                </a:cxn>
                <a:cxn ang="0">
                  <a:pos x="13" y="27"/>
                </a:cxn>
                <a:cxn ang="0">
                  <a:pos x="13" y="50"/>
                </a:cxn>
                <a:cxn ang="0">
                  <a:pos x="15" y="50"/>
                </a:cxn>
                <a:cxn ang="0">
                  <a:pos x="22" y="52"/>
                </a:cxn>
                <a:cxn ang="0">
                  <a:pos x="34" y="55"/>
                </a:cxn>
                <a:cxn ang="0">
                  <a:pos x="38" y="55"/>
                </a:cxn>
                <a:cxn ang="0">
                  <a:pos x="45" y="49"/>
                </a:cxn>
                <a:cxn ang="0">
                  <a:pos x="45" y="47"/>
                </a:cxn>
                <a:cxn ang="0">
                  <a:pos x="47" y="42"/>
                </a:cxn>
                <a:cxn ang="0">
                  <a:pos x="47" y="40"/>
                </a:cxn>
                <a:cxn ang="0">
                  <a:pos x="49" y="36"/>
                </a:cxn>
                <a:cxn ang="0">
                  <a:pos x="47" y="32"/>
                </a:cxn>
                <a:cxn ang="0">
                  <a:pos x="50" y="27"/>
                </a:cxn>
                <a:cxn ang="0">
                  <a:pos x="45" y="23"/>
                </a:cxn>
              </a:cxnLst>
              <a:rect l="0" t="0" r="r" b="b"/>
              <a:pathLst>
                <a:path w="55" h="59">
                  <a:moveTo>
                    <a:pt x="53" y="33"/>
                  </a:moveTo>
                  <a:cubicBezTo>
                    <a:pt x="53" y="34"/>
                    <a:pt x="53" y="35"/>
                    <a:pt x="53" y="36"/>
                  </a:cubicBezTo>
                  <a:cubicBezTo>
                    <a:pt x="53" y="37"/>
                    <a:pt x="53" y="39"/>
                    <a:pt x="52" y="41"/>
                  </a:cubicBezTo>
                  <a:cubicBezTo>
                    <a:pt x="52" y="41"/>
                    <a:pt x="52" y="42"/>
                    <a:pt x="52" y="42"/>
                  </a:cubicBezTo>
                  <a:cubicBezTo>
                    <a:pt x="52" y="45"/>
                    <a:pt x="51" y="47"/>
                    <a:pt x="50" y="49"/>
                  </a:cubicBezTo>
                  <a:cubicBezTo>
                    <a:pt x="50" y="55"/>
                    <a:pt x="45" y="59"/>
                    <a:pt x="39" y="59"/>
                  </a:cubicBezTo>
                  <a:cubicBezTo>
                    <a:pt x="37" y="59"/>
                    <a:pt x="37" y="59"/>
                    <a:pt x="37" y="59"/>
                  </a:cubicBezTo>
                  <a:cubicBezTo>
                    <a:pt x="34" y="59"/>
                    <a:pt x="34" y="59"/>
                    <a:pt x="34" y="59"/>
                  </a:cubicBezTo>
                  <a:cubicBezTo>
                    <a:pt x="29" y="59"/>
                    <a:pt x="24" y="58"/>
                    <a:pt x="20" y="56"/>
                  </a:cubicBezTo>
                  <a:cubicBezTo>
                    <a:pt x="19" y="56"/>
                    <a:pt x="16" y="55"/>
                    <a:pt x="15" y="55"/>
                  </a:cubicBezTo>
                  <a:cubicBezTo>
                    <a:pt x="4" y="55"/>
                    <a:pt x="4" y="55"/>
                    <a:pt x="4" y="55"/>
                  </a:cubicBezTo>
                  <a:cubicBezTo>
                    <a:pt x="2" y="55"/>
                    <a:pt x="0" y="53"/>
                    <a:pt x="0" y="50"/>
                  </a:cubicBezTo>
                  <a:cubicBezTo>
                    <a:pt x="0" y="27"/>
                    <a:pt x="0" y="27"/>
                    <a:pt x="0" y="27"/>
                  </a:cubicBezTo>
                  <a:cubicBezTo>
                    <a:pt x="0" y="25"/>
                    <a:pt x="2" y="23"/>
                    <a:pt x="4" y="23"/>
                  </a:cubicBezTo>
                  <a:cubicBezTo>
                    <a:pt x="14" y="23"/>
                    <a:pt x="14" y="23"/>
                    <a:pt x="14" y="23"/>
                  </a:cubicBezTo>
                  <a:cubicBezTo>
                    <a:pt x="16" y="22"/>
                    <a:pt x="18" y="19"/>
                    <a:pt x="19" y="17"/>
                  </a:cubicBezTo>
                  <a:cubicBezTo>
                    <a:pt x="20" y="16"/>
                    <a:pt x="21" y="14"/>
                    <a:pt x="23" y="13"/>
                  </a:cubicBezTo>
                  <a:cubicBezTo>
                    <a:pt x="25" y="10"/>
                    <a:pt x="24" y="5"/>
                    <a:pt x="27" y="1"/>
                  </a:cubicBezTo>
                  <a:cubicBezTo>
                    <a:pt x="28" y="0"/>
                    <a:pt x="29" y="0"/>
                    <a:pt x="31" y="0"/>
                  </a:cubicBezTo>
                  <a:cubicBezTo>
                    <a:pt x="34" y="0"/>
                    <a:pt x="38" y="1"/>
                    <a:pt x="40" y="5"/>
                  </a:cubicBezTo>
                  <a:cubicBezTo>
                    <a:pt x="41" y="7"/>
                    <a:pt x="41" y="9"/>
                    <a:pt x="41" y="11"/>
                  </a:cubicBezTo>
                  <a:cubicBezTo>
                    <a:pt x="41" y="14"/>
                    <a:pt x="40" y="16"/>
                    <a:pt x="39" y="18"/>
                  </a:cubicBezTo>
                  <a:cubicBezTo>
                    <a:pt x="45" y="18"/>
                    <a:pt x="45" y="18"/>
                    <a:pt x="45" y="18"/>
                  </a:cubicBezTo>
                  <a:cubicBezTo>
                    <a:pt x="50" y="18"/>
                    <a:pt x="55" y="22"/>
                    <a:pt x="55" y="27"/>
                  </a:cubicBezTo>
                  <a:cubicBezTo>
                    <a:pt x="55" y="29"/>
                    <a:pt x="54" y="31"/>
                    <a:pt x="53" y="33"/>
                  </a:cubicBezTo>
                  <a:close/>
                  <a:moveTo>
                    <a:pt x="7" y="46"/>
                  </a:moveTo>
                  <a:cubicBezTo>
                    <a:pt x="5" y="46"/>
                    <a:pt x="4" y="47"/>
                    <a:pt x="4" y="48"/>
                  </a:cubicBezTo>
                  <a:cubicBezTo>
                    <a:pt x="4" y="49"/>
                    <a:pt x="5" y="50"/>
                    <a:pt x="7" y="50"/>
                  </a:cubicBezTo>
                  <a:cubicBezTo>
                    <a:pt x="8" y="50"/>
                    <a:pt x="9" y="49"/>
                    <a:pt x="9" y="48"/>
                  </a:cubicBezTo>
                  <a:cubicBezTo>
                    <a:pt x="9" y="47"/>
                    <a:pt x="8" y="46"/>
                    <a:pt x="7" y="46"/>
                  </a:cubicBezTo>
                  <a:close/>
                  <a:moveTo>
                    <a:pt x="45" y="23"/>
                  </a:moveTo>
                  <a:cubicBezTo>
                    <a:pt x="33" y="23"/>
                    <a:pt x="33" y="23"/>
                    <a:pt x="33" y="23"/>
                  </a:cubicBezTo>
                  <a:cubicBezTo>
                    <a:pt x="33" y="19"/>
                    <a:pt x="36" y="16"/>
                    <a:pt x="36" y="11"/>
                  </a:cubicBezTo>
                  <a:cubicBezTo>
                    <a:pt x="36" y="7"/>
                    <a:pt x="36" y="5"/>
                    <a:pt x="31" y="5"/>
                  </a:cubicBezTo>
                  <a:cubicBezTo>
                    <a:pt x="28" y="7"/>
                    <a:pt x="30" y="12"/>
                    <a:pt x="26" y="16"/>
                  </a:cubicBezTo>
                  <a:cubicBezTo>
                    <a:pt x="25" y="17"/>
                    <a:pt x="24" y="18"/>
                    <a:pt x="23" y="19"/>
                  </a:cubicBezTo>
                  <a:cubicBezTo>
                    <a:pt x="22" y="21"/>
                    <a:pt x="17" y="27"/>
                    <a:pt x="15" y="27"/>
                  </a:cubicBezTo>
                  <a:cubicBezTo>
                    <a:pt x="13" y="27"/>
                    <a:pt x="13" y="27"/>
                    <a:pt x="13" y="27"/>
                  </a:cubicBezTo>
                  <a:cubicBezTo>
                    <a:pt x="13" y="50"/>
                    <a:pt x="13" y="50"/>
                    <a:pt x="13" y="50"/>
                  </a:cubicBezTo>
                  <a:cubicBezTo>
                    <a:pt x="15" y="50"/>
                    <a:pt x="15" y="50"/>
                    <a:pt x="15" y="50"/>
                  </a:cubicBezTo>
                  <a:cubicBezTo>
                    <a:pt x="17" y="50"/>
                    <a:pt x="20" y="52"/>
                    <a:pt x="22" y="52"/>
                  </a:cubicBezTo>
                  <a:cubicBezTo>
                    <a:pt x="26" y="54"/>
                    <a:pt x="30" y="55"/>
                    <a:pt x="34" y="55"/>
                  </a:cubicBezTo>
                  <a:cubicBezTo>
                    <a:pt x="38" y="55"/>
                    <a:pt x="38" y="55"/>
                    <a:pt x="38" y="55"/>
                  </a:cubicBezTo>
                  <a:cubicBezTo>
                    <a:pt x="42" y="55"/>
                    <a:pt x="45" y="53"/>
                    <a:pt x="45" y="49"/>
                  </a:cubicBezTo>
                  <a:cubicBezTo>
                    <a:pt x="45" y="48"/>
                    <a:pt x="45" y="47"/>
                    <a:pt x="45" y="47"/>
                  </a:cubicBezTo>
                  <a:cubicBezTo>
                    <a:pt x="47" y="46"/>
                    <a:pt x="47" y="44"/>
                    <a:pt x="47" y="42"/>
                  </a:cubicBezTo>
                  <a:cubicBezTo>
                    <a:pt x="47" y="41"/>
                    <a:pt x="47" y="41"/>
                    <a:pt x="47" y="40"/>
                  </a:cubicBezTo>
                  <a:cubicBezTo>
                    <a:pt x="48" y="39"/>
                    <a:pt x="49" y="37"/>
                    <a:pt x="49" y="36"/>
                  </a:cubicBezTo>
                  <a:cubicBezTo>
                    <a:pt x="49" y="34"/>
                    <a:pt x="48" y="33"/>
                    <a:pt x="47" y="32"/>
                  </a:cubicBezTo>
                  <a:cubicBezTo>
                    <a:pt x="49" y="32"/>
                    <a:pt x="50" y="29"/>
                    <a:pt x="50" y="27"/>
                  </a:cubicBezTo>
                  <a:cubicBezTo>
                    <a:pt x="50" y="25"/>
                    <a:pt x="48" y="23"/>
                    <a:pt x="45" y="23"/>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accent1"/>
                </a:solidFill>
              </a:endParaRPr>
            </a:p>
          </p:txBody>
        </p:sp>
      </p:grpSp>
      <p:grpSp>
        <p:nvGrpSpPr>
          <p:cNvPr id="109" name="Group 108"/>
          <p:cNvGrpSpPr/>
          <p:nvPr/>
        </p:nvGrpSpPr>
        <p:grpSpPr>
          <a:xfrm>
            <a:off x="9177390" y="5087927"/>
            <a:ext cx="526258" cy="519289"/>
            <a:chOff x="10480408" y="1845083"/>
            <a:chExt cx="526258" cy="519289"/>
          </a:xfrm>
        </p:grpSpPr>
        <p:sp>
          <p:nvSpPr>
            <p:cNvPr id="110" name="Rectangle 109"/>
            <p:cNvSpPr/>
            <p:nvPr/>
          </p:nvSpPr>
          <p:spPr>
            <a:xfrm rot="2669719">
              <a:off x="10480408" y="1845083"/>
              <a:ext cx="526258" cy="519289"/>
            </a:xfrm>
            <a:prstGeom prst="rect">
              <a:avLst/>
            </a:prstGeom>
            <a:solidFill>
              <a:srgbClr val="189A80"/>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Freeform 37"/>
            <p:cNvSpPr>
              <a:spLocks noChangeAspect="1" noEditPoints="1"/>
            </p:cNvSpPr>
            <p:nvPr/>
          </p:nvSpPr>
          <p:spPr bwMode="auto">
            <a:xfrm>
              <a:off x="10567594" y="1910357"/>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grpSp>
        <p:nvGrpSpPr>
          <p:cNvPr id="112" name="Group 111"/>
          <p:cNvGrpSpPr/>
          <p:nvPr/>
        </p:nvGrpSpPr>
        <p:grpSpPr>
          <a:xfrm>
            <a:off x="9566187" y="5646282"/>
            <a:ext cx="526258" cy="519289"/>
            <a:chOff x="10478363" y="2708632"/>
            <a:chExt cx="526258" cy="519289"/>
          </a:xfrm>
        </p:grpSpPr>
        <p:sp>
          <p:nvSpPr>
            <p:cNvPr id="113" name="Rectangle 112"/>
            <p:cNvSpPr/>
            <p:nvPr/>
          </p:nvSpPr>
          <p:spPr>
            <a:xfrm rot="2669719">
              <a:off x="10478363" y="2708632"/>
              <a:ext cx="526258" cy="519289"/>
            </a:xfrm>
            <a:prstGeom prst="rect">
              <a:avLst/>
            </a:prstGeom>
            <a:solidFill>
              <a:srgbClr val="189A80"/>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Freeform 13"/>
            <p:cNvSpPr>
              <a:spLocks noChangeAspect="1" noChangeArrowheads="1"/>
            </p:cNvSpPr>
            <p:nvPr/>
          </p:nvSpPr>
          <p:spPr bwMode="auto">
            <a:xfrm>
              <a:off x="10567594" y="2794004"/>
              <a:ext cx="345108" cy="347472"/>
            </a:xfrm>
            <a:custGeom>
              <a:avLst/>
              <a:gdLst>
                <a:gd name="T0" fmla="*/ 612 w 644"/>
                <a:gd name="T1" fmla="*/ 130 h 650"/>
                <a:gd name="T2" fmla="*/ 550 w 644"/>
                <a:gd name="T3" fmla="*/ 130 h 650"/>
                <a:gd name="T4" fmla="*/ 550 w 644"/>
                <a:gd name="T5" fmla="*/ 420 h 650"/>
                <a:gd name="T6" fmla="*/ 129 w 644"/>
                <a:gd name="T7" fmla="*/ 420 h 650"/>
                <a:gd name="T8" fmla="*/ 129 w 644"/>
                <a:gd name="T9" fmla="*/ 488 h 650"/>
                <a:gd name="T10" fmla="*/ 160 w 644"/>
                <a:gd name="T11" fmla="*/ 519 h 650"/>
                <a:gd name="T12" fmla="*/ 519 w 644"/>
                <a:gd name="T13" fmla="*/ 519 h 650"/>
                <a:gd name="T14" fmla="*/ 643 w 644"/>
                <a:gd name="T15" fmla="*/ 649 h 650"/>
                <a:gd name="T16" fmla="*/ 643 w 644"/>
                <a:gd name="T17" fmla="*/ 161 h 650"/>
                <a:gd name="T18" fmla="*/ 612 w 644"/>
                <a:gd name="T19" fmla="*/ 130 h 650"/>
                <a:gd name="T20" fmla="*/ 482 w 644"/>
                <a:gd name="T21" fmla="*/ 321 h 650"/>
                <a:gd name="T22" fmla="*/ 482 w 644"/>
                <a:gd name="T23" fmla="*/ 31 h 650"/>
                <a:gd name="T24" fmla="*/ 451 w 644"/>
                <a:gd name="T25" fmla="*/ 0 h 650"/>
                <a:gd name="T26" fmla="*/ 31 w 644"/>
                <a:gd name="T27" fmla="*/ 0 h 650"/>
                <a:gd name="T28" fmla="*/ 0 w 644"/>
                <a:gd name="T29" fmla="*/ 31 h 650"/>
                <a:gd name="T30" fmla="*/ 0 w 644"/>
                <a:gd name="T31" fmla="*/ 488 h 650"/>
                <a:gd name="T32" fmla="*/ 129 w 644"/>
                <a:gd name="T33" fmla="*/ 359 h 650"/>
                <a:gd name="T34" fmla="*/ 451 w 644"/>
                <a:gd name="T35" fmla="*/ 359 h 650"/>
                <a:gd name="T36" fmla="*/ 482 w 644"/>
                <a:gd name="T37" fmla="*/ 321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44" h="650">
                  <a:moveTo>
                    <a:pt x="612" y="130"/>
                  </a:moveTo>
                  <a:lnTo>
                    <a:pt x="550" y="130"/>
                  </a:lnTo>
                  <a:lnTo>
                    <a:pt x="550" y="420"/>
                  </a:lnTo>
                  <a:lnTo>
                    <a:pt x="129" y="420"/>
                  </a:lnTo>
                  <a:lnTo>
                    <a:pt x="129" y="488"/>
                  </a:lnTo>
                  <a:cubicBezTo>
                    <a:pt x="129" y="507"/>
                    <a:pt x="142" y="519"/>
                    <a:pt x="160" y="519"/>
                  </a:cubicBezTo>
                  <a:lnTo>
                    <a:pt x="519" y="519"/>
                  </a:lnTo>
                  <a:lnTo>
                    <a:pt x="643" y="649"/>
                  </a:lnTo>
                  <a:lnTo>
                    <a:pt x="643" y="161"/>
                  </a:lnTo>
                  <a:cubicBezTo>
                    <a:pt x="643" y="142"/>
                    <a:pt x="630" y="130"/>
                    <a:pt x="612" y="130"/>
                  </a:cubicBezTo>
                  <a:close/>
                  <a:moveTo>
                    <a:pt x="482" y="321"/>
                  </a:moveTo>
                  <a:lnTo>
                    <a:pt x="482" y="31"/>
                  </a:lnTo>
                  <a:cubicBezTo>
                    <a:pt x="482" y="12"/>
                    <a:pt x="469" y="0"/>
                    <a:pt x="451" y="0"/>
                  </a:cubicBezTo>
                  <a:lnTo>
                    <a:pt x="31" y="0"/>
                  </a:lnTo>
                  <a:cubicBezTo>
                    <a:pt x="12" y="0"/>
                    <a:pt x="0" y="12"/>
                    <a:pt x="0" y="31"/>
                  </a:cubicBezTo>
                  <a:lnTo>
                    <a:pt x="0" y="488"/>
                  </a:lnTo>
                  <a:lnTo>
                    <a:pt x="129" y="359"/>
                  </a:lnTo>
                  <a:lnTo>
                    <a:pt x="451" y="359"/>
                  </a:lnTo>
                  <a:cubicBezTo>
                    <a:pt x="469" y="359"/>
                    <a:pt x="482" y="346"/>
                    <a:pt x="482" y="321"/>
                  </a:cubicBez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dirty="0"/>
            </a:p>
          </p:txBody>
        </p:sp>
      </p:grpSp>
      <p:sp>
        <p:nvSpPr>
          <p:cNvPr id="115" name="TextBox 114"/>
          <p:cNvSpPr txBox="1"/>
          <p:nvPr/>
        </p:nvSpPr>
        <p:spPr>
          <a:xfrm>
            <a:off x="1941066" y="4713377"/>
            <a:ext cx="983939" cy="369332"/>
          </a:xfrm>
          <a:prstGeom prst="rect">
            <a:avLst/>
          </a:prstGeom>
          <a:noFill/>
        </p:spPr>
        <p:txBody>
          <a:bodyPr wrap="square" rtlCol="0">
            <a:spAutoFit/>
          </a:bodyPr>
          <a:lstStyle/>
          <a:p>
            <a:r>
              <a:rPr lang="en-US" b="1" dirty="0">
                <a:solidFill>
                  <a:srgbClr val="4C4F54"/>
                </a:solidFill>
                <a:latin typeface="Candara" panose="020E0502030303020204" pitchFamily="34" charset="0"/>
              </a:rPr>
              <a:t>86,471</a:t>
            </a:r>
          </a:p>
        </p:txBody>
      </p:sp>
      <p:sp>
        <p:nvSpPr>
          <p:cNvPr id="116" name="TextBox 115"/>
          <p:cNvSpPr txBox="1"/>
          <p:nvPr/>
        </p:nvSpPr>
        <p:spPr>
          <a:xfrm>
            <a:off x="1585345" y="5180034"/>
            <a:ext cx="983939" cy="369332"/>
          </a:xfrm>
          <a:prstGeom prst="rect">
            <a:avLst/>
          </a:prstGeom>
          <a:noFill/>
        </p:spPr>
        <p:txBody>
          <a:bodyPr wrap="square" rtlCol="0">
            <a:spAutoFit/>
          </a:bodyPr>
          <a:lstStyle/>
          <a:p>
            <a:r>
              <a:rPr lang="en-US" b="1" dirty="0">
                <a:solidFill>
                  <a:srgbClr val="4C4F54"/>
                </a:solidFill>
                <a:latin typeface="Candara" panose="020E0502030303020204" pitchFamily="34" charset="0"/>
              </a:rPr>
              <a:t>17,543</a:t>
            </a:r>
          </a:p>
        </p:txBody>
      </p:sp>
      <p:sp>
        <p:nvSpPr>
          <p:cNvPr id="117" name="TextBox 116"/>
          <p:cNvSpPr txBox="1"/>
          <p:nvPr/>
        </p:nvSpPr>
        <p:spPr>
          <a:xfrm>
            <a:off x="1941066" y="5788813"/>
            <a:ext cx="983939" cy="369332"/>
          </a:xfrm>
          <a:prstGeom prst="rect">
            <a:avLst/>
          </a:prstGeom>
          <a:noFill/>
        </p:spPr>
        <p:txBody>
          <a:bodyPr wrap="square" rtlCol="0">
            <a:spAutoFit/>
          </a:bodyPr>
          <a:lstStyle/>
          <a:p>
            <a:r>
              <a:rPr lang="en-US" b="1" dirty="0">
                <a:solidFill>
                  <a:srgbClr val="4C4F54"/>
                </a:solidFill>
                <a:latin typeface="Candara" panose="020E0502030303020204" pitchFamily="34" charset="0"/>
              </a:rPr>
              <a:t>51,493</a:t>
            </a:r>
          </a:p>
        </p:txBody>
      </p:sp>
      <p:sp>
        <p:nvSpPr>
          <p:cNvPr id="118" name="Text Box 10"/>
          <p:cNvSpPr txBox="1">
            <a:spLocks noChangeArrowheads="1"/>
          </p:cNvSpPr>
          <p:nvPr/>
        </p:nvSpPr>
        <p:spPr bwMode="auto">
          <a:xfrm>
            <a:off x="500923" y="4139618"/>
            <a:ext cx="2737237" cy="33855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EF9D27"/>
                </a:solidFill>
                <a:latin typeface="Candara" panose="020E0502030303020204" pitchFamily="34" charset="0"/>
              </a:rPr>
              <a:t>LOREM IPSUM DOLOR</a:t>
            </a:r>
          </a:p>
        </p:txBody>
      </p:sp>
      <p:grpSp>
        <p:nvGrpSpPr>
          <p:cNvPr id="119" name="Group 118"/>
          <p:cNvGrpSpPr/>
          <p:nvPr/>
        </p:nvGrpSpPr>
        <p:grpSpPr>
          <a:xfrm>
            <a:off x="1236748" y="4650796"/>
            <a:ext cx="526258" cy="519289"/>
            <a:chOff x="7271451" y="1011914"/>
            <a:chExt cx="526258" cy="519289"/>
          </a:xfrm>
        </p:grpSpPr>
        <p:sp>
          <p:nvSpPr>
            <p:cNvPr id="120" name="Rectangle 119"/>
            <p:cNvSpPr/>
            <p:nvPr/>
          </p:nvSpPr>
          <p:spPr>
            <a:xfrm rot="2669719">
              <a:off x="7271451" y="1011914"/>
              <a:ext cx="526258" cy="519289"/>
            </a:xfrm>
            <a:prstGeom prst="rect">
              <a:avLst/>
            </a:prstGeom>
            <a:solidFill>
              <a:srgbClr val="EF9D27"/>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1" name="Freeform 161"/>
            <p:cNvSpPr>
              <a:spLocks noChangeAspect="1" noEditPoints="1"/>
            </p:cNvSpPr>
            <p:nvPr/>
          </p:nvSpPr>
          <p:spPr bwMode="auto">
            <a:xfrm>
              <a:off x="7356680" y="1059091"/>
              <a:ext cx="340043" cy="365760"/>
            </a:xfrm>
            <a:custGeom>
              <a:avLst/>
              <a:gdLst/>
              <a:ahLst/>
              <a:cxnLst>
                <a:cxn ang="0">
                  <a:pos x="53" y="33"/>
                </a:cxn>
                <a:cxn ang="0">
                  <a:pos x="53" y="36"/>
                </a:cxn>
                <a:cxn ang="0">
                  <a:pos x="52" y="41"/>
                </a:cxn>
                <a:cxn ang="0">
                  <a:pos x="52" y="42"/>
                </a:cxn>
                <a:cxn ang="0">
                  <a:pos x="50" y="49"/>
                </a:cxn>
                <a:cxn ang="0">
                  <a:pos x="39" y="59"/>
                </a:cxn>
                <a:cxn ang="0">
                  <a:pos x="37" y="59"/>
                </a:cxn>
                <a:cxn ang="0">
                  <a:pos x="34" y="59"/>
                </a:cxn>
                <a:cxn ang="0">
                  <a:pos x="20" y="56"/>
                </a:cxn>
                <a:cxn ang="0">
                  <a:pos x="15" y="55"/>
                </a:cxn>
                <a:cxn ang="0">
                  <a:pos x="4" y="55"/>
                </a:cxn>
                <a:cxn ang="0">
                  <a:pos x="0" y="50"/>
                </a:cxn>
                <a:cxn ang="0">
                  <a:pos x="0" y="27"/>
                </a:cxn>
                <a:cxn ang="0">
                  <a:pos x="4" y="23"/>
                </a:cxn>
                <a:cxn ang="0">
                  <a:pos x="14" y="23"/>
                </a:cxn>
                <a:cxn ang="0">
                  <a:pos x="19" y="17"/>
                </a:cxn>
                <a:cxn ang="0">
                  <a:pos x="23" y="13"/>
                </a:cxn>
                <a:cxn ang="0">
                  <a:pos x="27" y="1"/>
                </a:cxn>
                <a:cxn ang="0">
                  <a:pos x="31" y="0"/>
                </a:cxn>
                <a:cxn ang="0">
                  <a:pos x="40" y="5"/>
                </a:cxn>
                <a:cxn ang="0">
                  <a:pos x="41" y="11"/>
                </a:cxn>
                <a:cxn ang="0">
                  <a:pos x="39" y="18"/>
                </a:cxn>
                <a:cxn ang="0">
                  <a:pos x="45" y="18"/>
                </a:cxn>
                <a:cxn ang="0">
                  <a:pos x="55" y="27"/>
                </a:cxn>
                <a:cxn ang="0">
                  <a:pos x="53" y="33"/>
                </a:cxn>
                <a:cxn ang="0">
                  <a:pos x="7" y="46"/>
                </a:cxn>
                <a:cxn ang="0">
                  <a:pos x="4" y="48"/>
                </a:cxn>
                <a:cxn ang="0">
                  <a:pos x="7" y="50"/>
                </a:cxn>
                <a:cxn ang="0">
                  <a:pos x="9" y="48"/>
                </a:cxn>
                <a:cxn ang="0">
                  <a:pos x="7" y="46"/>
                </a:cxn>
                <a:cxn ang="0">
                  <a:pos x="45" y="23"/>
                </a:cxn>
                <a:cxn ang="0">
                  <a:pos x="33" y="23"/>
                </a:cxn>
                <a:cxn ang="0">
                  <a:pos x="36" y="11"/>
                </a:cxn>
                <a:cxn ang="0">
                  <a:pos x="31" y="5"/>
                </a:cxn>
                <a:cxn ang="0">
                  <a:pos x="26" y="16"/>
                </a:cxn>
                <a:cxn ang="0">
                  <a:pos x="23" y="19"/>
                </a:cxn>
                <a:cxn ang="0">
                  <a:pos x="15" y="27"/>
                </a:cxn>
                <a:cxn ang="0">
                  <a:pos x="13" y="27"/>
                </a:cxn>
                <a:cxn ang="0">
                  <a:pos x="13" y="50"/>
                </a:cxn>
                <a:cxn ang="0">
                  <a:pos x="15" y="50"/>
                </a:cxn>
                <a:cxn ang="0">
                  <a:pos x="22" y="52"/>
                </a:cxn>
                <a:cxn ang="0">
                  <a:pos x="34" y="55"/>
                </a:cxn>
                <a:cxn ang="0">
                  <a:pos x="38" y="55"/>
                </a:cxn>
                <a:cxn ang="0">
                  <a:pos x="45" y="49"/>
                </a:cxn>
                <a:cxn ang="0">
                  <a:pos x="45" y="47"/>
                </a:cxn>
                <a:cxn ang="0">
                  <a:pos x="47" y="42"/>
                </a:cxn>
                <a:cxn ang="0">
                  <a:pos x="47" y="40"/>
                </a:cxn>
                <a:cxn ang="0">
                  <a:pos x="49" y="36"/>
                </a:cxn>
                <a:cxn ang="0">
                  <a:pos x="47" y="32"/>
                </a:cxn>
                <a:cxn ang="0">
                  <a:pos x="50" y="27"/>
                </a:cxn>
                <a:cxn ang="0">
                  <a:pos x="45" y="23"/>
                </a:cxn>
              </a:cxnLst>
              <a:rect l="0" t="0" r="r" b="b"/>
              <a:pathLst>
                <a:path w="55" h="59">
                  <a:moveTo>
                    <a:pt x="53" y="33"/>
                  </a:moveTo>
                  <a:cubicBezTo>
                    <a:pt x="53" y="34"/>
                    <a:pt x="53" y="35"/>
                    <a:pt x="53" y="36"/>
                  </a:cubicBezTo>
                  <a:cubicBezTo>
                    <a:pt x="53" y="37"/>
                    <a:pt x="53" y="39"/>
                    <a:pt x="52" y="41"/>
                  </a:cubicBezTo>
                  <a:cubicBezTo>
                    <a:pt x="52" y="41"/>
                    <a:pt x="52" y="42"/>
                    <a:pt x="52" y="42"/>
                  </a:cubicBezTo>
                  <a:cubicBezTo>
                    <a:pt x="52" y="45"/>
                    <a:pt x="51" y="47"/>
                    <a:pt x="50" y="49"/>
                  </a:cubicBezTo>
                  <a:cubicBezTo>
                    <a:pt x="50" y="55"/>
                    <a:pt x="45" y="59"/>
                    <a:pt x="39" y="59"/>
                  </a:cubicBezTo>
                  <a:cubicBezTo>
                    <a:pt x="37" y="59"/>
                    <a:pt x="37" y="59"/>
                    <a:pt x="37" y="59"/>
                  </a:cubicBezTo>
                  <a:cubicBezTo>
                    <a:pt x="34" y="59"/>
                    <a:pt x="34" y="59"/>
                    <a:pt x="34" y="59"/>
                  </a:cubicBezTo>
                  <a:cubicBezTo>
                    <a:pt x="29" y="59"/>
                    <a:pt x="24" y="58"/>
                    <a:pt x="20" y="56"/>
                  </a:cubicBezTo>
                  <a:cubicBezTo>
                    <a:pt x="19" y="56"/>
                    <a:pt x="16" y="55"/>
                    <a:pt x="15" y="55"/>
                  </a:cubicBezTo>
                  <a:cubicBezTo>
                    <a:pt x="4" y="55"/>
                    <a:pt x="4" y="55"/>
                    <a:pt x="4" y="55"/>
                  </a:cubicBezTo>
                  <a:cubicBezTo>
                    <a:pt x="2" y="55"/>
                    <a:pt x="0" y="53"/>
                    <a:pt x="0" y="50"/>
                  </a:cubicBezTo>
                  <a:cubicBezTo>
                    <a:pt x="0" y="27"/>
                    <a:pt x="0" y="27"/>
                    <a:pt x="0" y="27"/>
                  </a:cubicBezTo>
                  <a:cubicBezTo>
                    <a:pt x="0" y="25"/>
                    <a:pt x="2" y="23"/>
                    <a:pt x="4" y="23"/>
                  </a:cubicBezTo>
                  <a:cubicBezTo>
                    <a:pt x="14" y="23"/>
                    <a:pt x="14" y="23"/>
                    <a:pt x="14" y="23"/>
                  </a:cubicBezTo>
                  <a:cubicBezTo>
                    <a:pt x="16" y="22"/>
                    <a:pt x="18" y="19"/>
                    <a:pt x="19" y="17"/>
                  </a:cubicBezTo>
                  <a:cubicBezTo>
                    <a:pt x="20" y="16"/>
                    <a:pt x="21" y="14"/>
                    <a:pt x="23" y="13"/>
                  </a:cubicBezTo>
                  <a:cubicBezTo>
                    <a:pt x="25" y="10"/>
                    <a:pt x="24" y="5"/>
                    <a:pt x="27" y="1"/>
                  </a:cubicBezTo>
                  <a:cubicBezTo>
                    <a:pt x="28" y="0"/>
                    <a:pt x="29" y="0"/>
                    <a:pt x="31" y="0"/>
                  </a:cubicBezTo>
                  <a:cubicBezTo>
                    <a:pt x="34" y="0"/>
                    <a:pt x="38" y="1"/>
                    <a:pt x="40" y="5"/>
                  </a:cubicBezTo>
                  <a:cubicBezTo>
                    <a:pt x="41" y="7"/>
                    <a:pt x="41" y="9"/>
                    <a:pt x="41" y="11"/>
                  </a:cubicBezTo>
                  <a:cubicBezTo>
                    <a:pt x="41" y="14"/>
                    <a:pt x="40" y="16"/>
                    <a:pt x="39" y="18"/>
                  </a:cubicBezTo>
                  <a:cubicBezTo>
                    <a:pt x="45" y="18"/>
                    <a:pt x="45" y="18"/>
                    <a:pt x="45" y="18"/>
                  </a:cubicBezTo>
                  <a:cubicBezTo>
                    <a:pt x="50" y="18"/>
                    <a:pt x="55" y="22"/>
                    <a:pt x="55" y="27"/>
                  </a:cubicBezTo>
                  <a:cubicBezTo>
                    <a:pt x="55" y="29"/>
                    <a:pt x="54" y="31"/>
                    <a:pt x="53" y="33"/>
                  </a:cubicBezTo>
                  <a:close/>
                  <a:moveTo>
                    <a:pt x="7" y="46"/>
                  </a:moveTo>
                  <a:cubicBezTo>
                    <a:pt x="5" y="46"/>
                    <a:pt x="4" y="47"/>
                    <a:pt x="4" y="48"/>
                  </a:cubicBezTo>
                  <a:cubicBezTo>
                    <a:pt x="4" y="49"/>
                    <a:pt x="5" y="50"/>
                    <a:pt x="7" y="50"/>
                  </a:cubicBezTo>
                  <a:cubicBezTo>
                    <a:pt x="8" y="50"/>
                    <a:pt x="9" y="49"/>
                    <a:pt x="9" y="48"/>
                  </a:cubicBezTo>
                  <a:cubicBezTo>
                    <a:pt x="9" y="47"/>
                    <a:pt x="8" y="46"/>
                    <a:pt x="7" y="46"/>
                  </a:cubicBezTo>
                  <a:close/>
                  <a:moveTo>
                    <a:pt x="45" y="23"/>
                  </a:moveTo>
                  <a:cubicBezTo>
                    <a:pt x="33" y="23"/>
                    <a:pt x="33" y="23"/>
                    <a:pt x="33" y="23"/>
                  </a:cubicBezTo>
                  <a:cubicBezTo>
                    <a:pt x="33" y="19"/>
                    <a:pt x="36" y="16"/>
                    <a:pt x="36" y="11"/>
                  </a:cubicBezTo>
                  <a:cubicBezTo>
                    <a:pt x="36" y="7"/>
                    <a:pt x="36" y="5"/>
                    <a:pt x="31" y="5"/>
                  </a:cubicBezTo>
                  <a:cubicBezTo>
                    <a:pt x="28" y="7"/>
                    <a:pt x="30" y="12"/>
                    <a:pt x="26" y="16"/>
                  </a:cubicBezTo>
                  <a:cubicBezTo>
                    <a:pt x="25" y="17"/>
                    <a:pt x="24" y="18"/>
                    <a:pt x="23" y="19"/>
                  </a:cubicBezTo>
                  <a:cubicBezTo>
                    <a:pt x="22" y="21"/>
                    <a:pt x="17" y="27"/>
                    <a:pt x="15" y="27"/>
                  </a:cubicBezTo>
                  <a:cubicBezTo>
                    <a:pt x="13" y="27"/>
                    <a:pt x="13" y="27"/>
                    <a:pt x="13" y="27"/>
                  </a:cubicBezTo>
                  <a:cubicBezTo>
                    <a:pt x="13" y="50"/>
                    <a:pt x="13" y="50"/>
                    <a:pt x="13" y="50"/>
                  </a:cubicBezTo>
                  <a:cubicBezTo>
                    <a:pt x="15" y="50"/>
                    <a:pt x="15" y="50"/>
                    <a:pt x="15" y="50"/>
                  </a:cubicBezTo>
                  <a:cubicBezTo>
                    <a:pt x="17" y="50"/>
                    <a:pt x="20" y="52"/>
                    <a:pt x="22" y="52"/>
                  </a:cubicBezTo>
                  <a:cubicBezTo>
                    <a:pt x="26" y="54"/>
                    <a:pt x="30" y="55"/>
                    <a:pt x="34" y="55"/>
                  </a:cubicBezTo>
                  <a:cubicBezTo>
                    <a:pt x="38" y="55"/>
                    <a:pt x="38" y="55"/>
                    <a:pt x="38" y="55"/>
                  </a:cubicBezTo>
                  <a:cubicBezTo>
                    <a:pt x="42" y="55"/>
                    <a:pt x="45" y="53"/>
                    <a:pt x="45" y="49"/>
                  </a:cubicBezTo>
                  <a:cubicBezTo>
                    <a:pt x="45" y="48"/>
                    <a:pt x="45" y="47"/>
                    <a:pt x="45" y="47"/>
                  </a:cubicBezTo>
                  <a:cubicBezTo>
                    <a:pt x="47" y="46"/>
                    <a:pt x="47" y="44"/>
                    <a:pt x="47" y="42"/>
                  </a:cubicBezTo>
                  <a:cubicBezTo>
                    <a:pt x="47" y="41"/>
                    <a:pt x="47" y="41"/>
                    <a:pt x="47" y="40"/>
                  </a:cubicBezTo>
                  <a:cubicBezTo>
                    <a:pt x="48" y="39"/>
                    <a:pt x="49" y="37"/>
                    <a:pt x="49" y="36"/>
                  </a:cubicBezTo>
                  <a:cubicBezTo>
                    <a:pt x="49" y="34"/>
                    <a:pt x="48" y="33"/>
                    <a:pt x="47" y="32"/>
                  </a:cubicBezTo>
                  <a:cubicBezTo>
                    <a:pt x="49" y="32"/>
                    <a:pt x="50" y="29"/>
                    <a:pt x="50" y="27"/>
                  </a:cubicBezTo>
                  <a:cubicBezTo>
                    <a:pt x="50" y="25"/>
                    <a:pt x="48" y="23"/>
                    <a:pt x="45" y="23"/>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accent1"/>
                </a:solidFill>
              </a:endParaRPr>
            </a:p>
          </p:txBody>
        </p:sp>
      </p:grpSp>
      <p:grpSp>
        <p:nvGrpSpPr>
          <p:cNvPr id="122" name="Group 121"/>
          <p:cNvGrpSpPr/>
          <p:nvPr/>
        </p:nvGrpSpPr>
        <p:grpSpPr>
          <a:xfrm>
            <a:off x="851516" y="5193447"/>
            <a:ext cx="526258" cy="519289"/>
            <a:chOff x="10480408" y="1845083"/>
            <a:chExt cx="526258" cy="519289"/>
          </a:xfrm>
        </p:grpSpPr>
        <p:sp>
          <p:nvSpPr>
            <p:cNvPr id="123" name="Rectangle 122"/>
            <p:cNvSpPr/>
            <p:nvPr/>
          </p:nvSpPr>
          <p:spPr>
            <a:xfrm rot="2669719">
              <a:off x="10480408" y="1845083"/>
              <a:ext cx="526258" cy="519289"/>
            </a:xfrm>
            <a:prstGeom prst="rect">
              <a:avLst/>
            </a:prstGeom>
            <a:solidFill>
              <a:srgbClr val="EF9D27"/>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Freeform 37"/>
            <p:cNvSpPr>
              <a:spLocks noChangeAspect="1" noEditPoints="1"/>
            </p:cNvSpPr>
            <p:nvPr/>
          </p:nvSpPr>
          <p:spPr bwMode="auto">
            <a:xfrm>
              <a:off x="10567594" y="1910357"/>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grpSp>
      <p:grpSp>
        <p:nvGrpSpPr>
          <p:cNvPr id="125" name="Group 124"/>
          <p:cNvGrpSpPr/>
          <p:nvPr/>
        </p:nvGrpSpPr>
        <p:grpSpPr>
          <a:xfrm>
            <a:off x="1240313" y="5751802"/>
            <a:ext cx="526258" cy="519289"/>
            <a:chOff x="10478363" y="2708632"/>
            <a:chExt cx="526258" cy="519289"/>
          </a:xfrm>
        </p:grpSpPr>
        <p:sp>
          <p:nvSpPr>
            <p:cNvPr id="126" name="Rectangle 125"/>
            <p:cNvSpPr/>
            <p:nvPr/>
          </p:nvSpPr>
          <p:spPr>
            <a:xfrm rot="2669719">
              <a:off x="10478363" y="2708632"/>
              <a:ext cx="526258" cy="519289"/>
            </a:xfrm>
            <a:prstGeom prst="rect">
              <a:avLst/>
            </a:prstGeom>
            <a:solidFill>
              <a:srgbClr val="EF9D27"/>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Freeform 13"/>
            <p:cNvSpPr>
              <a:spLocks noChangeAspect="1" noChangeArrowheads="1"/>
            </p:cNvSpPr>
            <p:nvPr/>
          </p:nvSpPr>
          <p:spPr bwMode="auto">
            <a:xfrm>
              <a:off x="10567594" y="2794004"/>
              <a:ext cx="345108" cy="347472"/>
            </a:xfrm>
            <a:custGeom>
              <a:avLst/>
              <a:gdLst>
                <a:gd name="T0" fmla="*/ 612 w 644"/>
                <a:gd name="T1" fmla="*/ 130 h 650"/>
                <a:gd name="T2" fmla="*/ 550 w 644"/>
                <a:gd name="T3" fmla="*/ 130 h 650"/>
                <a:gd name="T4" fmla="*/ 550 w 644"/>
                <a:gd name="T5" fmla="*/ 420 h 650"/>
                <a:gd name="T6" fmla="*/ 129 w 644"/>
                <a:gd name="T7" fmla="*/ 420 h 650"/>
                <a:gd name="T8" fmla="*/ 129 w 644"/>
                <a:gd name="T9" fmla="*/ 488 h 650"/>
                <a:gd name="T10" fmla="*/ 160 w 644"/>
                <a:gd name="T11" fmla="*/ 519 h 650"/>
                <a:gd name="T12" fmla="*/ 519 w 644"/>
                <a:gd name="T13" fmla="*/ 519 h 650"/>
                <a:gd name="T14" fmla="*/ 643 w 644"/>
                <a:gd name="T15" fmla="*/ 649 h 650"/>
                <a:gd name="T16" fmla="*/ 643 w 644"/>
                <a:gd name="T17" fmla="*/ 161 h 650"/>
                <a:gd name="T18" fmla="*/ 612 w 644"/>
                <a:gd name="T19" fmla="*/ 130 h 650"/>
                <a:gd name="T20" fmla="*/ 482 w 644"/>
                <a:gd name="T21" fmla="*/ 321 h 650"/>
                <a:gd name="T22" fmla="*/ 482 w 644"/>
                <a:gd name="T23" fmla="*/ 31 h 650"/>
                <a:gd name="T24" fmla="*/ 451 w 644"/>
                <a:gd name="T25" fmla="*/ 0 h 650"/>
                <a:gd name="T26" fmla="*/ 31 w 644"/>
                <a:gd name="T27" fmla="*/ 0 h 650"/>
                <a:gd name="T28" fmla="*/ 0 w 644"/>
                <a:gd name="T29" fmla="*/ 31 h 650"/>
                <a:gd name="T30" fmla="*/ 0 w 644"/>
                <a:gd name="T31" fmla="*/ 488 h 650"/>
                <a:gd name="T32" fmla="*/ 129 w 644"/>
                <a:gd name="T33" fmla="*/ 359 h 650"/>
                <a:gd name="T34" fmla="*/ 451 w 644"/>
                <a:gd name="T35" fmla="*/ 359 h 650"/>
                <a:gd name="T36" fmla="*/ 482 w 644"/>
                <a:gd name="T37" fmla="*/ 321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44" h="650">
                  <a:moveTo>
                    <a:pt x="612" y="130"/>
                  </a:moveTo>
                  <a:lnTo>
                    <a:pt x="550" y="130"/>
                  </a:lnTo>
                  <a:lnTo>
                    <a:pt x="550" y="420"/>
                  </a:lnTo>
                  <a:lnTo>
                    <a:pt x="129" y="420"/>
                  </a:lnTo>
                  <a:lnTo>
                    <a:pt x="129" y="488"/>
                  </a:lnTo>
                  <a:cubicBezTo>
                    <a:pt x="129" y="507"/>
                    <a:pt x="142" y="519"/>
                    <a:pt x="160" y="519"/>
                  </a:cubicBezTo>
                  <a:lnTo>
                    <a:pt x="519" y="519"/>
                  </a:lnTo>
                  <a:lnTo>
                    <a:pt x="643" y="649"/>
                  </a:lnTo>
                  <a:lnTo>
                    <a:pt x="643" y="161"/>
                  </a:lnTo>
                  <a:cubicBezTo>
                    <a:pt x="643" y="142"/>
                    <a:pt x="630" y="130"/>
                    <a:pt x="612" y="130"/>
                  </a:cubicBezTo>
                  <a:close/>
                  <a:moveTo>
                    <a:pt x="482" y="321"/>
                  </a:moveTo>
                  <a:lnTo>
                    <a:pt x="482" y="31"/>
                  </a:lnTo>
                  <a:cubicBezTo>
                    <a:pt x="482" y="12"/>
                    <a:pt x="469" y="0"/>
                    <a:pt x="451" y="0"/>
                  </a:cubicBezTo>
                  <a:lnTo>
                    <a:pt x="31" y="0"/>
                  </a:lnTo>
                  <a:cubicBezTo>
                    <a:pt x="12" y="0"/>
                    <a:pt x="0" y="12"/>
                    <a:pt x="0" y="31"/>
                  </a:cubicBezTo>
                  <a:lnTo>
                    <a:pt x="0" y="488"/>
                  </a:lnTo>
                  <a:lnTo>
                    <a:pt x="129" y="359"/>
                  </a:lnTo>
                  <a:lnTo>
                    <a:pt x="451" y="359"/>
                  </a:lnTo>
                  <a:cubicBezTo>
                    <a:pt x="469" y="359"/>
                    <a:pt x="482" y="346"/>
                    <a:pt x="482" y="321"/>
                  </a:cubicBez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p>
          </p:txBody>
        </p:sp>
      </p:grpSp>
      <p:grpSp>
        <p:nvGrpSpPr>
          <p:cNvPr id="128" name="Group 127"/>
          <p:cNvGrpSpPr/>
          <p:nvPr/>
        </p:nvGrpSpPr>
        <p:grpSpPr>
          <a:xfrm>
            <a:off x="370046" y="304456"/>
            <a:ext cx="5845156" cy="1077095"/>
            <a:chOff x="587022" y="976809"/>
            <a:chExt cx="5845156" cy="1077095"/>
          </a:xfrm>
        </p:grpSpPr>
        <p:sp>
          <p:nvSpPr>
            <p:cNvPr id="129" name="TextBox 128"/>
            <p:cNvSpPr txBox="1"/>
            <p:nvPr/>
          </p:nvSpPr>
          <p:spPr>
            <a:xfrm>
              <a:off x="587022" y="976809"/>
              <a:ext cx="5508978" cy="769441"/>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 HERE</a:t>
              </a:r>
            </a:p>
          </p:txBody>
        </p:sp>
        <p:sp>
          <p:nvSpPr>
            <p:cNvPr id="130" name="TextBox 129"/>
            <p:cNvSpPr txBox="1"/>
            <p:nvPr/>
          </p:nvSpPr>
          <p:spPr>
            <a:xfrm>
              <a:off x="612683" y="1684572"/>
              <a:ext cx="5819495" cy="369332"/>
            </a:xfrm>
            <a:prstGeom prst="rect">
              <a:avLst/>
            </a:prstGeom>
            <a:noFill/>
          </p:spPr>
          <p:txBody>
            <a:bodyPr wrap="square" rtlCol="0">
              <a:spAutoFit/>
            </a:bodyPr>
            <a:lstStyle/>
            <a:p>
              <a:r>
                <a:rPr lang="en-US" dirty="0">
                  <a:solidFill>
                    <a:srgbClr val="4C4F54"/>
                  </a:solidFill>
                  <a:latin typeface="Candara" panose="020E0502030303020204" pitchFamily="34" charset="0"/>
                </a:rPr>
                <a:t>Your Subtitle</a:t>
              </a:r>
            </a:p>
          </p:txBody>
        </p:sp>
      </p:grpSp>
      <p:pic>
        <p:nvPicPr>
          <p:cNvPr id="60" name="Picture 59">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2299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28"/>
                                        </p:tgtEl>
                                        <p:attrNameLst>
                                          <p:attrName>style.visibility</p:attrName>
                                        </p:attrNameLst>
                                      </p:cBhvr>
                                      <p:to>
                                        <p:strVal val="visible"/>
                                      </p:to>
                                    </p:set>
                                    <p:animEffect transition="in" filter="wipe(left)">
                                      <p:cBhvr>
                                        <p:cTn id="7" dur="750"/>
                                        <p:tgtEl>
                                          <p:spTgt spid="128"/>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1054"/>
                                        </p:tgtEl>
                                        <p:attrNameLst>
                                          <p:attrName>style.visibility</p:attrName>
                                        </p:attrNameLst>
                                      </p:cBhvr>
                                      <p:to>
                                        <p:strVal val="visible"/>
                                      </p:to>
                                    </p:set>
                                    <p:anim calcmode="lin" valueType="num">
                                      <p:cBhvr>
                                        <p:cTn id="11" dur="500" fill="hold"/>
                                        <p:tgtEl>
                                          <p:spTgt spid="1054"/>
                                        </p:tgtEl>
                                        <p:attrNameLst>
                                          <p:attrName>ppt_w</p:attrName>
                                        </p:attrNameLst>
                                      </p:cBhvr>
                                      <p:tavLst>
                                        <p:tav tm="0">
                                          <p:val>
                                            <p:fltVal val="0"/>
                                          </p:val>
                                        </p:tav>
                                        <p:tav tm="100000">
                                          <p:val>
                                            <p:strVal val="#ppt_w"/>
                                          </p:val>
                                        </p:tav>
                                      </p:tavLst>
                                    </p:anim>
                                    <p:anim calcmode="lin" valueType="num">
                                      <p:cBhvr>
                                        <p:cTn id="12" dur="500" fill="hold"/>
                                        <p:tgtEl>
                                          <p:spTgt spid="1054"/>
                                        </p:tgtEl>
                                        <p:attrNameLst>
                                          <p:attrName>ppt_h</p:attrName>
                                        </p:attrNameLst>
                                      </p:cBhvr>
                                      <p:tavLst>
                                        <p:tav tm="0">
                                          <p:val>
                                            <p:fltVal val="0"/>
                                          </p:val>
                                        </p:tav>
                                        <p:tav tm="100000">
                                          <p:val>
                                            <p:strVal val="#ppt_h"/>
                                          </p:val>
                                        </p:tav>
                                      </p:tavLst>
                                    </p:anim>
                                    <p:animEffect transition="in" filter="fade">
                                      <p:cBhvr>
                                        <p:cTn id="13" dur="500"/>
                                        <p:tgtEl>
                                          <p:spTgt spid="1054"/>
                                        </p:tgtEl>
                                      </p:cBhvr>
                                    </p:animEffect>
                                    <p:anim calcmode="lin" valueType="num">
                                      <p:cBhvr>
                                        <p:cTn id="14" dur="500" fill="hold"/>
                                        <p:tgtEl>
                                          <p:spTgt spid="1054"/>
                                        </p:tgtEl>
                                        <p:attrNameLst>
                                          <p:attrName>ppt_x</p:attrName>
                                        </p:attrNameLst>
                                      </p:cBhvr>
                                      <p:tavLst>
                                        <p:tav tm="0">
                                          <p:val>
                                            <p:fltVal val="0.5"/>
                                          </p:val>
                                        </p:tav>
                                        <p:tav tm="100000">
                                          <p:val>
                                            <p:strVal val="#ppt_x"/>
                                          </p:val>
                                        </p:tav>
                                      </p:tavLst>
                                    </p:anim>
                                    <p:anim calcmode="lin" valueType="num">
                                      <p:cBhvr>
                                        <p:cTn id="15" dur="500" fill="hold"/>
                                        <p:tgtEl>
                                          <p:spTgt spid="1054"/>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528" fill="hold" grpId="0" nodeType="afterEffect">
                                  <p:stCondLst>
                                    <p:cond delay="0"/>
                                  </p:stCondLst>
                                  <p:childTnLst>
                                    <p:set>
                                      <p:cBhvr>
                                        <p:cTn id="18" dur="1" fill="hold">
                                          <p:stCondLst>
                                            <p:cond delay="0"/>
                                          </p:stCondLst>
                                        </p:cTn>
                                        <p:tgtEl>
                                          <p:spTgt spid="1056"/>
                                        </p:tgtEl>
                                        <p:attrNameLst>
                                          <p:attrName>style.visibility</p:attrName>
                                        </p:attrNameLst>
                                      </p:cBhvr>
                                      <p:to>
                                        <p:strVal val="visible"/>
                                      </p:to>
                                    </p:set>
                                    <p:anim calcmode="lin" valueType="num">
                                      <p:cBhvr>
                                        <p:cTn id="19" dur="500" fill="hold"/>
                                        <p:tgtEl>
                                          <p:spTgt spid="1056"/>
                                        </p:tgtEl>
                                        <p:attrNameLst>
                                          <p:attrName>ppt_w</p:attrName>
                                        </p:attrNameLst>
                                      </p:cBhvr>
                                      <p:tavLst>
                                        <p:tav tm="0">
                                          <p:val>
                                            <p:fltVal val="0"/>
                                          </p:val>
                                        </p:tav>
                                        <p:tav tm="100000">
                                          <p:val>
                                            <p:strVal val="#ppt_w"/>
                                          </p:val>
                                        </p:tav>
                                      </p:tavLst>
                                    </p:anim>
                                    <p:anim calcmode="lin" valueType="num">
                                      <p:cBhvr>
                                        <p:cTn id="20" dur="500" fill="hold"/>
                                        <p:tgtEl>
                                          <p:spTgt spid="1056"/>
                                        </p:tgtEl>
                                        <p:attrNameLst>
                                          <p:attrName>ppt_h</p:attrName>
                                        </p:attrNameLst>
                                      </p:cBhvr>
                                      <p:tavLst>
                                        <p:tav tm="0">
                                          <p:val>
                                            <p:fltVal val="0"/>
                                          </p:val>
                                        </p:tav>
                                        <p:tav tm="100000">
                                          <p:val>
                                            <p:strVal val="#ppt_h"/>
                                          </p:val>
                                        </p:tav>
                                      </p:tavLst>
                                    </p:anim>
                                    <p:animEffect transition="in" filter="fade">
                                      <p:cBhvr>
                                        <p:cTn id="21" dur="500"/>
                                        <p:tgtEl>
                                          <p:spTgt spid="1056"/>
                                        </p:tgtEl>
                                      </p:cBhvr>
                                    </p:animEffect>
                                    <p:anim calcmode="lin" valueType="num">
                                      <p:cBhvr>
                                        <p:cTn id="22" dur="500" fill="hold"/>
                                        <p:tgtEl>
                                          <p:spTgt spid="1056"/>
                                        </p:tgtEl>
                                        <p:attrNameLst>
                                          <p:attrName>ppt_x</p:attrName>
                                        </p:attrNameLst>
                                      </p:cBhvr>
                                      <p:tavLst>
                                        <p:tav tm="0">
                                          <p:val>
                                            <p:fltVal val="0.5"/>
                                          </p:val>
                                        </p:tav>
                                        <p:tav tm="100000">
                                          <p:val>
                                            <p:strVal val="#ppt_x"/>
                                          </p:val>
                                        </p:tav>
                                      </p:tavLst>
                                    </p:anim>
                                    <p:anim calcmode="lin" valueType="num">
                                      <p:cBhvr>
                                        <p:cTn id="23" dur="500" fill="hold"/>
                                        <p:tgtEl>
                                          <p:spTgt spid="1056"/>
                                        </p:tgtEl>
                                        <p:attrNameLst>
                                          <p:attrName>ppt_y</p:attrName>
                                        </p:attrNameLst>
                                      </p:cBhvr>
                                      <p:tavLst>
                                        <p:tav tm="0">
                                          <p:val>
                                            <p:fltVal val="0.5"/>
                                          </p:val>
                                        </p:tav>
                                        <p:tav tm="100000">
                                          <p:val>
                                            <p:strVal val="#ppt_y"/>
                                          </p:val>
                                        </p:tav>
                                      </p:tavLst>
                                    </p:anim>
                                  </p:childTnLst>
                                </p:cTn>
                              </p:par>
                            </p:childTnLst>
                          </p:cTn>
                        </p:par>
                        <p:par>
                          <p:cTn id="24" fill="hold">
                            <p:stCondLst>
                              <p:cond delay="1750"/>
                            </p:stCondLst>
                            <p:childTnLst>
                              <p:par>
                                <p:cTn id="25" presetID="53" presetClass="entr" presetSubtype="528" fill="hold" grpId="0" nodeType="afterEffect">
                                  <p:stCondLst>
                                    <p:cond delay="0"/>
                                  </p:stCondLst>
                                  <p:childTnLst>
                                    <p:set>
                                      <p:cBhvr>
                                        <p:cTn id="26" dur="1" fill="hold">
                                          <p:stCondLst>
                                            <p:cond delay="0"/>
                                          </p:stCondLst>
                                        </p:cTn>
                                        <p:tgtEl>
                                          <p:spTgt spid="55"/>
                                        </p:tgtEl>
                                        <p:attrNameLst>
                                          <p:attrName>style.visibility</p:attrName>
                                        </p:attrNameLst>
                                      </p:cBhvr>
                                      <p:to>
                                        <p:strVal val="visible"/>
                                      </p:to>
                                    </p:set>
                                    <p:anim calcmode="lin" valueType="num">
                                      <p:cBhvr>
                                        <p:cTn id="27" dur="500" fill="hold"/>
                                        <p:tgtEl>
                                          <p:spTgt spid="55"/>
                                        </p:tgtEl>
                                        <p:attrNameLst>
                                          <p:attrName>ppt_w</p:attrName>
                                        </p:attrNameLst>
                                      </p:cBhvr>
                                      <p:tavLst>
                                        <p:tav tm="0">
                                          <p:val>
                                            <p:fltVal val="0"/>
                                          </p:val>
                                        </p:tav>
                                        <p:tav tm="100000">
                                          <p:val>
                                            <p:strVal val="#ppt_w"/>
                                          </p:val>
                                        </p:tav>
                                      </p:tavLst>
                                    </p:anim>
                                    <p:anim calcmode="lin" valueType="num">
                                      <p:cBhvr>
                                        <p:cTn id="28" dur="500" fill="hold"/>
                                        <p:tgtEl>
                                          <p:spTgt spid="55"/>
                                        </p:tgtEl>
                                        <p:attrNameLst>
                                          <p:attrName>ppt_h</p:attrName>
                                        </p:attrNameLst>
                                      </p:cBhvr>
                                      <p:tavLst>
                                        <p:tav tm="0">
                                          <p:val>
                                            <p:fltVal val="0"/>
                                          </p:val>
                                        </p:tav>
                                        <p:tav tm="100000">
                                          <p:val>
                                            <p:strVal val="#ppt_h"/>
                                          </p:val>
                                        </p:tav>
                                      </p:tavLst>
                                    </p:anim>
                                    <p:animEffect transition="in" filter="fade">
                                      <p:cBhvr>
                                        <p:cTn id="29" dur="500"/>
                                        <p:tgtEl>
                                          <p:spTgt spid="55"/>
                                        </p:tgtEl>
                                      </p:cBhvr>
                                    </p:animEffect>
                                    <p:anim calcmode="lin" valueType="num">
                                      <p:cBhvr>
                                        <p:cTn id="30" dur="500" fill="hold"/>
                                        <p:tgtEl>
                                          <p:spTgt spid="55"/>
                                        </p:tgtEl>
                                        <p:attrNameLst>
                                          <p:attrName>ppt_x</p:attrName>
                                        </p:attrNameLst>
                                      </p:cBhvr>
                                      <p:tavLst>
                                        <p:tav tm="0">
                                          <p:val>
                                            <p:fltVal val="0.5"/>
                                          </p:val>
                                        </p:tav>
                                        <p:tav tm="100000">
                                          <p:val>
                                            <p:strVal val="#ppt_x"/>
                                          </p:val>
                                        </p:tav>
                                      </p:tavLst>
                                    </p:anim>
                                    <p:anim calcmode="lin" valueType="num">
                                      <p:cBhvr>
                                        <p:cTn id="31" dur="500" fill="hold"/>
                                        <p:tgtEl>
                                          <p:spTgt spid="55"/>
                                        </p:tgtEl>
                                        <p:attrNameLst>
                                          <p:attrName>ppt_y</p:attrName>
                                        </p:attrNameLst>
                                      </p:cBhvr>
                                      <p:tavLst>
                                        <p:tav tm="0">
                                          <p:val>
                                            <p:fltVal val="0.5"/>
                                          </p:val>
                                        </p:tav>
                                        <p:tav tm="100000">
                                          <p:val>
                                            <p:strVal val="#ppt_y"/>
                                          </p:val>
                                        </p:tav>
                                      </p:tavLst>
                                    </p:anim>
                                  </p:childTnLst>
                                </p:cTn>
                              </p:par>
                              <p:par>
                                <p:cTn id="32" presetID="53" presetClass="entr" presetSubtype="528" fill="hold" grpId="0" nodeType="withEffect">
                                  <p:stCondLst>
                                    <p:cond delay="0"/>
                                  </p:stCondLst>
                                  <p:childTnLst>
                                    <p:set>
                                      <p:cBhvr>
                                        <p:cTn id="33" dur="1" fill="hold">
                                          <p:stCondLst>
                                            <p:cond delay="0"/>
                                          </p:stCondLst>
                                        </p:cTn>
                                        <p:tgtEl>
                                          <p:spTgt spid="1057"/>
                                        </p:tgtEl>
                                        <p:attrNameLst>
                                          <p:attrName>style.visibility</p:attrName>
                                        </p:attrNameLst>
                                      </p:cBhvr>
                                      <p:to>
                                        <p:strVal val="visible"/>
                                      </p:to>
                                    </p:set>
                                    <p:anim calcmode="lin" valueType="num">
                                      <p:cBhvr>
                                        <p:cTn id="34" dur="500" fill="hold"/>
                                        <p:tgtEl>
                                          <p:spTgt spid="1057"/>
                                        </p:tgtEl>
                                        <p:attrNameLst>
                                          <p:attrName>ppt_w</p:attrName>
                                        </p:attrNameLst>
                                      </p:cBhvr>
                                      <p:tavLst>
                                        <p:tav tm="0">
                                          <p:val>
                                            <p:fltVal val="0"/>
                                          </p:val>
                                        </p:tav>
                                        <p:tav tm="100000">
                                          <p:val>
                                            <p:strVal val="#ppt_w"/>
                                          </p:val>
                                        </p:tav>
                                      </p:tavLst>
                                    </p:anim>
                                    <p:anim calcmode="lin" valueType="num">
                                      <p:cBhvr>
                                        <p:cTn id="35" dur="500" fill="hold"/>
                                        <p:tgtEl>
                                          <p:spTgt spid="1057"/>
                                        </p:tgtEl>
                                        <p:attrNameLst>
                                          <p:attrName>ppt_h</p:attrName>
                                        </p:attrNameLst>
                                      </p:cBhvr>
                                      <p:tavLst>
                                        <p:tav tm="0">
                                          <p:val>
                                            <p:fltVal val="0"/>
                                          </p:val>
                                        </p:tav>
                                        <p:tav tm="100000">
                                          <p:val>
                                            <p:strVal val="#ppt_h"/>
                                          </p:val>
                                        </p:tav>
                                      </p:tavLst>
                                    </p:anim>
                                    <p:animEffect transition="in" filter="fade">
                                      <p:cBhvr>
                                        <p:cTn id="36" dur="500"/>
                                        <p:tgtEl>
                                          <p:spTgt spid="1057"/>
                                        </p:tgtEl>
                                      </p:cBhvr>
                                    </p:animEffect>
                                    <p:anim calcmode="lin" valueType="num">
                                      <p:cBhvr>
                                        <p:cTn id="37" dur="500" fill="hold"/>
                                        <p:tgtEl>
                                          <p:spTgt spid="1057"/>
                                        </p:tgtEl>
                                        <p:attrNameLst>
                                          <p:attrName>ppt_x</p:attrName>
                                        </p:attrNameLst>
                                      </p:cBhvr>
                                      <p:tavLst>
                                        <p:tav tm="0">
                                          <p:val>
                                            <p:fltVal val="0.5"/>
                                          </p:val>
                                        </p:tav>
                                        <p:tav tm="100000">
                                          <p:val>
                                            <p:strVal val="#ppt_x"/>
                                          </p:val>
                                        </p:tav>
                                      </p:tavLst>
                                    </p:anim>
                                    <p:anim calcmode="lin" valueType="num">
                                      <p:cBhvr>
                                        <p:cTn id="38" dur="500" fill="hold"/>
                                        <p:tgtEl>
                                          <p:spTgt spid="1057"/>
                                        </p:tgtEl>
                                        <p:attrNameLst>
                                          <p:attrName>ppt_y</p:attrName>
                                        </p:attrNameLst>
                                      </p:cBhvr>
                                      <p:tavLst>
                                        <p:tav tm="0">
                                          <p:val>
                                            <p:fltVal val="0.5"/>
                                          </p:val>
                                        </p:tav>
                                        <p:tav tm="100000">
                                          <p:val>
                                            <p:strVal val="#ppt_y"/>
                                          </p:val>
                                        </p:tav>
                                      </p:tavLst>
                                    </p:anim>
                                  </p:childTnLst>
                                </p:cTn>
                              </p:par>
                            </p:childTnLst>
                          </p:cTn>
                        </p:par>
                        <p:par>
                          <p:cTn id="39" fill="hold">
                            <p:stCondLst>
                              <p:cond delay="2250"/>
                            </p:stCondLst>
                            <p:childTnLst>
                              <p:par>
                                <p:cTn id="40" presetID="53" presetClass="entr" presetSubtype="16" fill="hold" nodeType="afterEffect">
                                  <p:stCondLst>
                                    <p:cond delay="0"/>
                                  </p:stCondLst>
                                  <p:childTnLst>
                                    <p:set>
                                      <p:cBhvr>
                                        <p:cTn id="41" dur="1" fill="hold">
                                          <p:stCondLst>
                                            <p:cond delay="0"/>
                                          </p:stCondLst>
                                        </p:cTn>
                                        <p:tgtEl>
                                          <p:spTgt spid="2"/>
                                        </p:tgtEl>
                                        <p:attrNameLst>
                                          <p:attrName>style.visibility</p:attrName>
                                        </p:attrNameLst>
                                      </p:cBhvr>
                                      <p:to>
                                        <p:strVal val="visible"/>
                                      </p:to>
                                    </p:set>
                                    <p:anim calcmode="lin" valueType="num">
                                      <p:cBhvr>
                                        <p:cTn id="42" dur="500" fill="hold"/>
                                        <p:tgtEl>
                                          <p:spTgt spid="2"/>
                                        </p:tgtEl>
                                        <p:attrNameLst>
                                          <p:attrName>ppt_w</p:attrName>
                                        </p:attrNameLst>
                                      </p:cBhvr>
                                      <p:tavLst>
                                        <p:tav tm="0">
                                          <p:val>
                                            <p:fltVal val="0"/>
                                          </p:val>
                                        </p:tav>
                                        <p:tav tm="100000">
                                          <p:val>
                                            <p:strVal val="#ppt_w"/>
                                          </p:val>
                                        </p:tav>
                                      </p:tavLst>
                                    </p:anim>
                                    <p:anim calcmode="lin" valueType="num">
                                      <p:cBhvr>
                                        <p:cTn id="43" dur="500" fill="hold"/>
                                        <p:tgtEl>
                                          <p:spTgt spid="2"/>
                                        </p:tgtEl>
                                        <p:attrNameLst>
                                          <p:attrName>ppt_h</p:attrName>
                                        </p:attrNameLst>
                                      </p:cBhvr>
                                      <p:tavLst>
                                        <p:tav tm="0">
                                          <p:val>
                                            <p:fltVal val="0"/>
                                          </p:val>
                                        </p:tav>
                                        <p:tav tm="100000">
                                          <p:val>
                                            <p:strVal val="#ppt_h"/>
                                          </p:val>
                                        </p:tav>
                                      </p:tavLst>
                                    </p:anim>
                                    <p:animEffect transition="in" filter="fade">
                                      <p:cBhvr>
                                        <p:cTn id="44" dur="500"/>
                                        <p:tgtEl>
                                          <p:spTgt spid="2"/>
                                        </p:tgtEl>
                                      </p:cBhvr>
                                    </p:animEffect>
                                  </p:childTnLst>
                                </p:cTn>
                              </p:par>
                            </p:childTnLst>
                          </p:cTn>
                        </p:par>
                        <p:par>
                          <p:cTn id="45" fill="hold">
                            <p:stCondLst>
                              <p:cond delay="2750"/>
                            </p:stCondLst>
                            <p:childTnLst>
                              <p:par>
                                <p:cTn id="46" presetID="53" presetClass="entr" presetSubtype="16" fill="hold" grpId="0" nodeType="afterEffect">
                                  <p:stCondLst>
                                    <p:cond delay="0"/>
                                  </p:stCondLst>
                                  <p:childTnLst>
                                    <p:set>
                                      <p:cBhvr>
                                        <p:cTn id="47" dur="1" fill="hold">
                                          <p:stCondLst>
                                            <p:cond delay="0"/>
                                          </p:stCondLst>
                                        </p:cTn>
                                        <p:tgtEl>
                                          <p:spTgt spid="58"/>
                                        </p:tgtEl>
                                        <p:attrNameLst>
                                          <p:attrName>style.visibility</p:attrName>
                                        </p:attrNameLst>
                                      </p:cBhvr>
                                      <p:to>
                                        <p:strVal val="visible"/>
                                      </p:to>
                                    </p:set>
                                    <p:anim calcmode="lin" valueType="num">
                                      <p:cBhvr>
                                        <p:cTn id="48" dur="500" fill="hold"/>
                                        <p:tgtEl>
                                          <p:spTgt spid="58"/>
                                        </p:tgtEl>
                                        <p:attrNameLst>
                                          <p:attrName>ppt_w</p:attrName>
                                        </p:attrNameLst>
                                      </p:cBhvr>
                                      <p:tavLst>
                                        <p:tav tm="0">
                                          <p:val>
                                            <p:fltVal val="0"/>
                                          </p:val>
                                        </p:tav>
                                        <p:tav tm="100000">
                                          <p:val>
                                            <p:strVal val="#ppt_w"/>
                                          </p:val>
                                        </p:tav>
                                      </p:tavLst>
                                    </p:anim>
                                    <p:anim calcmode="lin" valueType="num">
                                      <p:cBhvr>
                                        <p:cTn id="49" dur="500" fill="hold"/>
                                        <p:tgtEl>
                                          <p:spTgt spid="58"/>
                                        </p:tgtEl>
                                        <p:attrNameLst>
                                          <p:attrName>ppt_h</p:attrName>
                                        </p:attrNameLst>
                                      </p:cBhvr>
                                      <p:tavLst>
                                        <p:tav tm="0">
                                          <p:val>
                                            <p:fltVal val="0"/>
                                          </p:val>
                                        </p:tav>
                                        <p:tav tm="100000">
                                          <p:val>
                                            <p:strVal val="#ppt_h"/>
                                          </p:val>
                                        </p:tav>
                                      </p:tavLst>
                                    </p:anim>
                                    <p:animEffect transition="in" filter="fade">
                                      <p:cBhvr>
                                        <p:cTn id="50" dur="500"/>
                                        <p:tgtEl>
                                          <p:spTgt spid="58"/>
                                        </p:tgtEl>
                                      </p:cBhvr>
                                    </p:animEffect>
                                  </p:childTnLst>
                                </p:cTn>
                              </p:par>
                            </p:childTnLst>
                          </p:cTn>
                        </p:par>
                        <p:par>
                          <p:cTn id="51" fill="hold">
                            <p:stCondLst>
                              <p:cond delay="3250"/>
                            </p:stCondLst>
                            <p:childTnLst>
                              <p:par>
                                <p:cTn id="52" presetID="42" presetClass="entr" presetSubtype="0" fill="hold" grpId="0" nodeType="afterEffect">
                                  <p:stCondLst>
                                    <p:cond delay="0"/>
                                  </p:stCondLst>
                                  <p:childTnLst>
                                    <p:set>
                                      <p:cBhvr>
                                        <p:cTn id="53" dur="1" fill="hold">
                                          <p:stCondLst>
                                            <p:cond delay="0"/>
                                          </p:stCondLst>
                                        </p:cTn>
                                        <p:tgtEl>
                                          <p:spTgt spid="63"/>
                                        </p:tgtEl>
                                        <p:attrNameLst>
                                          <p:attrName>style.visibility</p:attrName>
                                        </p:attrNameLst>
                                      </p:cBhvr>
                                      <p:to>
                                        <p:strVal val="visible"/>
                                      </p:to>
                                    </p:set>
                                    <p:animEffect transition="in" filter="fade">
                                      <p:cBhvr>
                                        <p:cTn id="54" dur="1000"/>
                                        <p:tgtEl>
                                          <p:spTgt spid="63"/>
                                        </p:tgtEl>
                                      </p:cBhvr>
                                    </p:animEffect>
                                    <p:anim calcmode="lin" valueType="num">
                                      <p:cBhvr>
                                        <p:cTn id="55" dur="1000" fill="hold"/>
                                        <p:tgtEl>
                                          <p:spTgt spid="63"/>
                                        </p:tgtEl>
                                        <p:attrNameLst>
                                          <p:attrName>ppt_x</p:attrName>
                                        </p:attrNameLst>
                                      </p:cBhvr>
                                      <p:tavLst>
                                        <p:tav tm="0">
                                          <p:val>
                                            <p:strVal val="#ppt_x"/>
                                          </p:val>
                                        </p:tav>
                                        <p:tav tm="100000">
                                          <p:val>
                                            <p:strVal val="#ppt_x"/>
                                          </p:val>
                                        </p:tav>
                                      </p:tavLst>
                                    </p:anim>
                                    <p:anim calcmode="lin" valueType="num">
                                      <p:cBhvr>
                                        <p:cTn id="56" dur="1000" fill="hold"/>
                                        <p:tgtEl>
                                          <p:spTgt spid="63"/>
                                        </p:tgtEl>
                                        <p:attrNameLst>
                                          <p:attrName>ppt_y</p:attrName>
                                        </p:attrNameLst>
                                      </p:cBhvr>
                                      <p:tavLst>
                                        <p:tav tm="0">
                                          <p:val>
                                            <p:strVal val="#ppt_y+.1"/>
                                          </p:val>
                                        </p:tav>
                                        <p:tav tm="100000">
                                          <p:val>
                                            <p:strVal val="#ppt_y"/>
                                          </p:val>
                                        </p:tav>
                                      </p:tavLst>
                                    </p:anim>
                                  </p:childTnLst>
                                </p:cTn>
                              </p:par>
                            </p:childTnLst>
                          </p:cTn>
                        </p:par>
                        <p:par>
                          <p:cTn id="57" fill="hold">
                            <p:stCondLst>
                              <p:cond delay="4250"/>
                            </p:stCondLst>
                            <p:childTnLst>
                              <p:par>
                                <p:cTn id="58" presetID="42" presetClass="entr" presetSubtype="0" fill="hold" grpId="0" nodeType="afterEffect">
                                  <p:stCondLst>
                                    <p:cond delay="0"/>
                                  </p:stCondLst>
                                  <p:childTnLst>
                                    <p:set>
                                      <p:cBhvr>
                                        <p:cTn id="59" dur="1" fill="hold">
                                          <p:stCondLst>
                                            <p:cond delay="0"/>
                                          </p:stCondLst>
                                        </p:cTn>
                                        <p:tgtEl>
                                          <p:spTgt spid="62"/>
                                        </p:tgtEl>
                                        <p:attrNameLst>
                                          <p:attrName>style.visibility</p:attrName>
                                        </p:attrNameLst>
                                      </p:cBhvr>
                                      <p:to>
                                        <p:strVal val="visible"/>
                                      </p:to>
                                    </p:set>
                                    <p:animEffect transition="in" filter="fade">
                                      <p:cBhvr>
                                        <p:cTn id="60" dur="1000"/>
                                        <p:tgtEl>
                                          <p:spTgt spid="62"/>
                                        </p:tgtEl>
                                      </p:cBhvr>
                                    </p:animEffect>
                                    <p:anim calcmode="lin" valueType="num">
                                      <p:cBhvr>
                                        <p:cTn id="61" dur="1000" fill="hold"/>
                                        <p:tgtEl>
                                          <p:spTgt spid="62"/>
                                        </p:tgtEl>
                                        <p:attrNameLst>
                                          <p:attrName>ppt_x</p:attrName>
                                        </p:attrNameLst>
                                      </p:cBhvr>
                                      <p:tavLst>
                                        <p:tav tm="0">
                                          <p:val>
                                            <p:strVal val="#ppt_x"/>
                                          </p:val>
                                        </p:tav>
                                        <p:tav tm="100000">
                                          <p:val>
                                            <p:strVal val="#ppt_x"/>
                                          </p:val>
                                        </p:tav>
                                      </p:tavLst>
                                    </p:anim>
                                    <p:anim calcmode="lin" valueType="num">
                                      <p:cBhvr>
                                        <p:cTn id="62" dur="1000" fill="hold"/>
                                        <p:tgtEl>
                                          <p:spTgt spid="62"/>
                                        </p:tgtEl>
                                        <p:attrNameLst>
                                          <p:attrName>ppt_y</p:attrName>
                                        </p:attrNameLst>
                                      </p:cBhvr>
                                      <p:tavLst>
                                        <p:tav tm="0">
                                          <p:val>
                                            <p:strVal val="#ppt_y+.1"/>
                                          </p:val>
                                        </p:tav>
                                        <p:tav tm="100000">
                                          <p:val>
                                            <p:strVal val="#ppt_y"/>
                                          </p:val>
                                        </p:tav>
                                      </p:tavLst>
                                    </p:anim>
                                  </p:childTnLst>
                                </p:cTn>
                              </p:par>
                            </p:childTnLst>
                          </p:cTn>
                        </p:par>
                        <p:par>
                          <p:cTn id="63" fill="hold">
                            <p:stCondLst>
                              <p:cond delay="5250"/>
                            </p:stCondLst>
                            <p:childTnLst>
                              <p:par>
                                <p:cTn id="64" presetID="42" presetClass="entr" presetSubtype="0" fill="hold" grpId="0" nodeType="afterEffect">
                                  <p:stCondLst>
                                    <p:cond delay="0"/>
                                  </p:stCondLst>
                                  <p:childTnLst>
                                    <p:set>
                                      <p:cBhvr>
                                        <p:cTn id="65" dur="1" fill="hold">
                                          <p:stCondLst>
                                            <p:cond delay="0"/>
                                          </p:stCondLst>
                                        </p:cTn>
                                        <p:tgtEl>
                                          <p:spTgt spid="96"/>
                                        </p:tgtEl>
                                        <p:attrNameLst>
                                          <p:attrName>style.visibility</p:attrName>
                                        </p:attrNameLst>
                                      </p:cBhvr>
                                      <p:to>
                                        <p:strVal val="visible"/>
                                      </p:to>
                                    </p:set>
                                    <p:animEffect transition="in" filter="fade">
                                      <p:cBhvr>
                                        <p:cTn id="66" dur="1000"/>
                                        <p:tgtEl>
                                          <p:spTgt spid="96"/>
                                        </p:tgtEl>
                                      </p:cBhvr>
                                    </p:animEffect>
                                    <p:anim calcmode="lin" valueType="num">
                                      <p:cBhvr>
                                        <p:cTn id="67" dur="1000" fill="hold"/>
                                        <p:tgtEl>
                                          <p:spTgt spid="96"/>
                                        </p:tgtEl>
                                        <p:attrNameLst>
                                          <p:attrName>ppt_x</p:attrName>
                                        </p:attrNameLst>
                                      </p:cBhvr>
                                      <p:tavLst>
                                        <p:tav tm="0">
                                          <p:val>
                                            <p:strVal val="#ppt_x"/>
                                          </p:val>
                                        </p:tav>
                                        <p:tav tm="100000">
                                          <p:val>
                                            <p:strVal val="#ppt_x"/>
                                          </p:val>
                                        </p:tav>
                                      </p:tavLst>
                                    </p:anim>
                                    <p:anim calcmode="lin" valueType="num">
                                      <p:cBhvr>
                                        <p:cTn id="68" dur="1000" fill="hold"/>
                                        <p:tgtEl>
                                          <p:spTgt spid="96"/>
                                        </p:tgtEl>
                                        <p:attrNameLst>
                                          <p:attrName>ppt_y</p:attrName>
                                        </p:attrNameLst>
                                      </p:cBhvr>
                                      <p:tavLst>
                                        <p:tav tm="0">
                                          <p:val>
                                            <p:strVal val="#ppt_y+.1"/>
                                          </p:val>
                                        </p:tav>
                                        <p:tav tm="100000">
                                          <p:val>
                                            <p:strVal val="#ppt_y"/>
                                          </p:val>
                                        </p:tav>
                                      </p:tavLst>
                                    </p:anim>
                                  </p:childTnLst>
                                </p:cTn>
                              </p:par>
                            </p:childTnLst>
                          </p:cTn>
                        </p:par>
                        <p:par>
                          <p:cTn id="69" fill="hold">
                            <p:stCondLst>
                              <p:cond delay="6250"/>
                            </p:stCondLst>
                            <p:childTnLst>
                              <p:par>
                                <p:cTn id="70" presetID="53" presetClass="entr" presetSubtype="528" fill="hold" nodeType="afterEffect">
                                  <p:stCondLst>
                                    <p:cond delay="0"/>
                                  </p:stCondLst>
                                  <p:childTnLst>
                                    <p:set>
                                      <p:cBhvr>
                                        <p:cTn id="71" dur="1" fill="hold">
                                          <p:stCondLst>
                                            <p:cond delay="0"/>
                                          </p:stCondLst>
                                        </p:cTn>
                                        <p:tgtEl>
                                          <p:spTgt spid="9"/>
                                        </p:tgtEl>
                                        <p:attrNameLst>
                                          <p:attrName>style.visibility</p:attrName>
                                        </p:attrNameLst>
                                      </p:cBhvr>
                                      <p:to>
                                        <p:strVal val="visible"/>
                                      </p:to>
                                    </p:set>
                                    <p:anim calcmode="lin" valueType="num">
                                      <p:cBhvr>
                                        <p:cTn id="72" dur="500" fill="hold"/>
                                        <p:tgtEl>
                                          <p:spTgt spid="9"/>
                                        </p:tgtEl>
                                        <p:attrNameLst>
                                          <p:attrName>ppt_w</p:attrName>
                                        </p:attrNameLst>
                                      </p:cBhvr>
                                      <p:tavLst>
                                        <p:tav tm="0">
                                          <p:val>
                                            <p:fltVal val="0"/>
                                          </p:val>
                                        </p:tav>
                                        <p:tav tm="100000">
                                          <p:val>
                                            <p:strVal val="#ppt_w"/>
                                          </p:val>
                                        </p:tav>
                                      </p:tavLst>
                                    </p:anim>
                                    <p:anim calcmode="lin" valueType="num">
                                      <p:cBhvr>
                                        <p:cTn id="73" dur="500" fill="hold"/>
                                        <p:tgtEl>
                                          <p:spTgt spid="9"/>
                                        </p:tgtEl>
                                        <p:attrNameLst>
                                          <p:attrName>ppt_h</p:attrName>
                                        </p:attrNameLst>
                                      </p:cBhvr>
                                      <p:tavLst>
                                        <p:tav tm="0">
                                          <p:val>
                                            <p:fltVal val="0"/>
                                          </p:val>
                                        </p:tav>
                                        <p:tav tm="100000">
                                          <p:val>
                                            <p:strVal val="#ppt_h"/>
                                          </p:val>
                                        </p:tav>
                                      </p:tavLst>
                                    </p:anim>
                                    <p:animEffect transition="in" filter="fade">
                                      <p:cBhvr>
                                        <p:cTn id="74" dur="500"/>
                                        <p:tgtEl>
                                          <p:spTgt spid="9"/>
                                        </p:tgtEl>
                                      </p:cBhvr>
                                    </p:animEffect>
                                    <p:anim calcmode="lin" valueType="num">
                                      <p:cBhvr>
                                        <p:cTn id="75" dur="500" fill="hold"/>
                                        <p:tgtEl>
                                          <p:spTgt spid="9"/>
                                        </p:tgtEl>
                                        <p:attrNameLst>
                                          <p:attrName>ppt_x</p:attrName>
                                        </p:attrNameLst>
                                      </p:cBhvr>
                                      <p:tavLst>
                                        <p:tav tm="0">
                                          <p:val>
                                            <p:fltVal val="0.5"/>
                                          </p:val>
                                        </p:tav>
                                        <p:tav tm="100000">
                                          <p:val>
                                            <p:strVal val="#ppt_x"/>
                                          </p:val>
                                        </p:tav>
                                      </p:tavLst>
                                    </p:anim>
                                    <p:anim calcmode="lin" valueType="num">
                                      <p:cBhvr>
                                        <p:cTn id="76" dur="500" fill="hold"/>
                                        <p:tgtEl>
                                          <p:spTgt spid="9"/>
                                        </p:tgtEl>
                                        <p:attrNameLst>
                                          <p:attrName>ppt_y</p:attrName>
                                        </p:attrNameLst>
                                      </p:cBhvr>
                                      <p:tavLst>
                                        <p:tav tm="0">
                                          <p:val>
                                            <p:fltVal val="0.5"/>
                                          </p:val>
                                        </p:tav>
                                        <p:tav tm="100000">
                                          <p:val>
                                            <p:strVal val="#ppt_y"/>
                                          </p:val>
                                        </p:tav>
                                      </p:tavLst>
                                    </p:anim>
                                  </p:childTnLst>
                                </p:cTn>
                              </p:par>
                            </p:childTnLst>
                          </p:cTn>
                        </p:par>
                        <p:par>
                          <p:cTn id="77" fill="hold">
                            <p:stCondLst>
                              <p:cond delay="6750"/>
                            </p:stCondLst>
                            <p:childTnLst>
                              <p:par>
                                <p:cTn id="78" presetID="22" presetClass="entr" presetSubtype="4" fill="hold" grpId="0" nodeType="afterEffect">
                                  <p:stCondLst>
                                    <p:cond delay="0"/>
                                  </p:stCondLst>
                                  <p:childTnLst>
                                    <p:set>
                                      <p:cBhvr>
                                        <p:cTn id="79" dur="1" fill="hold">
                                          <p:stCondLst>
                                            <p:cond delay="0"/>
                                          </p:stCondLst>
                                        </p:cTn>
                                        <p:tgtEl>
                                          <p:spTgt spid="5"/>
                                        </p:tgtEl>
                                        <p:attrNameLst>
                                          <p:attrName>style.visibility</p:attrName>
                                        </p:attrNameLst>
                                      </p:cBhvr>
                                      <p:to>
                                        <p:strVal val="visible"/>
                                      </p:to>
                                    </p:set>
                                    <p:animEffect transition="in" filter="wipe(down)">
                                      <p:cBhvr>
                                        <p:cTn id="80" dur="500"/>
                                        <p:tgtEl>
                                          <p:spTgt spid="5"/>
                                        </p:tgtEl>
                                      </p:cBhvr>
                                    </p:animEffect>
                                  </p:childTnLst>
                                </p:cTn>
                              </p:par>
                            </p:childTnLst>
                          </p:cTn>
                        </p:par>
                        <p:par>
                          <p:cTn id="81" fill="hold">
                            <p:stCondLst>
                              <p:cond delay="7250"/>
                            </p:stCondLst>
                            <p:childTnLst>
                              <p:par>
                                <p:cTn id="82" presetID="53" presetClass="entr" presetSubtype="528" fill="hold" nodeType="afterEffect">
                                  <p:stCondLst>
                                    <p:cond delay="0"/>
                                  </p:stCondLst>
                                  <p:childTnLst>
                                    <p:set>
                                      <p:cBhvr>
                                        <p:cTn id="83" dur="1" fill="hold">
                                          <p:stCondLst>
                                            <p:cond delay="0"/>
                                          </p:stCondLst>
                                        </p:cTn>
                                        <p:tgtEl>
                                          <p:spTgt spid="10"/>
                                        </p:tgtEl>
                                        <p:attrNameLst>
                                          <p:attrName>style.visibility</p:attrName>
                                        </p:attrNameLst>
                                      </p:cBhvr>
                                      <p:to>
                                        <p:strVal val="visible"/>
                                      </p:to>
                                    </p:set>
                                    <p:anim calcmode="lin" valueType="num">
                                      <p:cBhvr>
                                        <p:cTn id="84" dur="500" fill="hold"/>
                                        <p:tgtEl>
                                          <p:spTgt spid="10"/>
                                        </p:tgtEl>
                                        <p:attrNameLst>
                                          <p:attrName>ppt_w</p:attrName>
                                        </p:attrNameLst>
                                      </p:cBhvr>
                                      <p:tavLst>
                                        <p:tav tm="0">
                                          <p:val>
                                            <p:fltVal val="0"/>
                                          </p:val>
                                        </p:tav>
                                        <p:tav tm="100000">
                                          <p:val>
                                            <p:strVal val="#ppt_w"/>
                                          </p:val>
                                        </p:tav>
                                      </p:tavLst>
                                    </p:anim>
                                    <p:anim calcmode="lin" valueType="num">
                                      <p:cBhvr>
                                        <p:cTn id="85" dur="500" fill="hold"/>
                                        <p:tgtEl>
                                          <p:spTgt spid="10"/>
                                        </p:tgtEl>
                                        <p:attrNameLst>
                                          <p:attrName>ppt_h</p:attrName>
                                        </p:attrNameLst>
                                      </p:cBhvr>
                                      <p:tavLst>
                                        <p:tav tm="0">
                                          <p:val>
                                            <p:fltVal val="0"/>
                                          </p:val>
                                        </p:tav>
                                        <p:tav tm="100000">
                                          <p:val>
                                            <p:strVal val="#ppt_h"/>
                                          </p:val>
                                        </p:tav>
                                      </p:tavLst>
                                    </p:anim>
                                    <p:animEffect transition="in" filter="fade">
                                      <p:cBhvr>
                                        <p:cTn id="86" dur="500"/>
                                        <p:tgtEl>
                                          <p:spTgt spid="10"/>
                                        </p:tgtEl>
                                      </p:cBhvr>
                                    </p:animEffect>
                                    <p:anim calcmode="lin" valueType="num">
                                      <p:cBhvr>
                                        <p:cTn id="87" dur="500" fill="hold"/>
                                        <p:tgtEl>
                                          <p:spTgt spid="10"/>
                                        </p:tgtEl>
                                        <p:attrNameLst>
                                          <p:attrName>ppt_x</p:attrName>
                                        </p:attrNameLst>
                                      </p:cBhvr>
                                      <p:tavLst>
                                        <p:tav tm="0">
                                          <p:val>
                                            <p:fltVal val="0.5"/>
                                          </p:val>
                                        </p:tav>
                                        <p:tav tm="100000">
                                          <p:val>
                                            <p:strVal val="#ppt_x"/>
                                          </p:val>
                                        </p:tav>
                                      </p:tavLst>
                                    </p:anim>
                                    <p:anim calcmode="lin" valueType="num">
                                      <p:cBhvr>
                                        <p:cTn id="88" dur="500" fill="hold"/>
                                        <p:tgtEl>
                                          <p:spTgt spid="10"/>
                                        </p:tgtEl>
                                        <p:attrNameLst>
                                          <p:attrName>ppt_y</p:attrName>
                                        </p:attrNameLst>
                                      </p:cBhvr>
                                      <p:tavLst>
                                        <p:tav tm="0">
                                          <p:val>
                                            <p:fltVal val="0.5"/>
                                          </p:val>
                                        </p:tav>
                                        <p:tav tm="100000">
                                          <p:val>
                                            <p:strVal val="#ppt_y"/>
                                          </p:val>
                                        </p:tav>
                                      </p:tavLst>
                                    </p:anim>
                                  </p:childTnLst>
                                </p:cTn>
                              </p:par>
                            </p:childTnLst>
                          </p:cTn>
                        </p:par>
                        <p:par>
                          <p:cTn id="89" fill="hold">
                            <p:stCondLst>
                              <p:cond delay="7750"/>
                            </p:stCondLst>
                            <p:childTnLst>
                              <p:par>
                                <p:cTn id="90" presetID="22" presetClass="entr" presetSubtype="4" fill="hold" grpId="0" nodeType="afterEffect">
                                  <p:stCondLst>
                                    <p:cond delay="0"/>
                                  </p:stCondLst>
                                  <p:childTnLst>
                                    <p:set>
                                      <p:cBhvr>
                                        <p:cTn id="91" dur="1" fill="hold">
                                          <p:stCondLst>
                                            <p:cond delay="0"/>
                                          </p:stCondLst>
                                        </p:cTn>
                                        <p:tgtEl>
                                          <p:spTgt spid="94"/>
                                        </p:tgtEl>
                                        <p:attrNameLst>
                                          <p:attrName>style.visibility</p:attrName>
                                        </p:attrNameLst>
                                      </p:cBhvr>
                                      <p:to>
                                        <p:strVal val="visible"/>
                                      </p:to>
                                    </p:set>
                                    <p:animEffect transition="in" filter="wipe(down)">
                                      <p:cBhvr>
                                        <p:cTn id="92" dur="500"/>
                                        <p:tgtEl>
                                          <p:spTgt spid="94"/>
                                        </p:tgtEl>
                                      </p:cBhvr>
                                    </p:animEffect>
                                  </p:childTnLst>
                                </p:cTn>
                              </p:par>
                            </p:childTnLst>
                          </p:cTn>
                        </p:par>
                        <p:par>
                          <p:cTn id="93" fill="hold">
                            <p:stCondLst>
                              <p:cond delay="8250"/>
                            </p:stCondLst>
                            <p:childTnLst>
                              <p:par>
                                <p:cTn id="94" presetID="53" presetClass="entr" presetSubtype="528" fill="hold" nodeType="afterEffect">
                                  <p:stCondLst>
                                    <p:cond delay="0"/>
                                  </p:stCondLst>
                                  <p:childTnLst>
                                    <p:set>
                                      <p:cBhvr>
                                        <p:cTn id="95" dur="1" fill="hold">
                                          <p:stCondLst>
                                            <p:cond delay="0"/>
                                          </p:stCondLst>
                                        </p:cTn>
                                        <p:tgtEl>
                                          <p:spTgt spid="11"/>
                                        </p:tgtEl>
                                        <p:attrNameLst>
                                          <p:attrName>style.visibility</p:attrName>
                                        </p:attrNameLst>
                                      </p:cBhvr>
                                      <p:to>
                                        <p:strVal val="visible"/>
                                      </p:to>
                                    </p:set>
                                    <p:anim calcmode="lin" valueType="num">
                                      <p:cBhvr>
                                        <p:cTn id="96" dur="500" fill="hold"/>
                                        <p:tgtEl>
                                          <p:spTgt spid="11"/>
                                        </p:tgtEl>
                                        <p:attrNameLst>
                                          <p:attrName>ppt_w</p:attrName>
                                        </p:attrNameLst>
                                      </p:cBhvr>
                                      <p:tavLst>
                                        <p:tav tm="0">
                                          <p:val>
                                            <p:fltVal val="0"/>
                                          </p:val>
                                        </p:tav>
                                        <p:tav tm="100000">
                                          <p:val>
                                            <p:strVal val="#ppt_w"/>
                                          </p:val>
                                        </p:tav>
                                      </p:tavLst>
                                    </p:anim>
                                    <p:anim calcmode="lin" valueType="num">
                                      <p:cBhvr>
                                        <p:cTn id="97" dur="500" fill="hold"/>
                                        <p:tgtEl>
                                          <p:spTgt spid="11"/>
                                        </p:tgtEl>
                                        <p:attrNameLst>
                                          <p:attrName>ppt_h</p:attrName>
                                        </p:attrNameLst>
                                      </p:cBhvr>
                                      <p:tavLst>
                                        <p:tav tm="0">
                                          <p:val>
                                            <p:fltVal val="0"/>
                                          </p:val>
                                        </p:tav>
                                        <p:tav tm="100000">
                                          <p:val>
                                            <p:strVal val="#ppt_h"/>
                                          </p:val>
                                        </p:tav>
                                      </p:tavLst>
                                    </p:anim>
                                    <p:animEffect transition="in" filter="fade">
                                      <p:cBhvr>
                                        <p:cTn id="98" dur="500"/>
                                        <p:tgtEl>
                                          <p:spTgt spid="11"/>
                                        </p:tgtEl>
                                      </p:cBhvr>
                                    </p:animEffect>
                                    <p:anim calcmode="lin" valueType="num">
                                      <p:cBhvr>
                                        <p:cTn id="99" dur="500" fill="hold"/>
                                        <p:tgtEl>
                                          <p:spTgt spid="11"/>
                                        </p:tgtEl>
                                        <p:attrNameLst>
                                          <p:attrName>ppt_x</p:attrName>
                                        </p:attrNameLst>
                                      </p:cBhvr>
                                      <p:tavLst>
                                        <p:tav tm="0">
                                          <p:val>
                                            <p:fltVal val="0.5"/>
                                          </p:val>
                                        </p:tav>
                                        <p:tav tm="100000">
                                          <p:val>
                                            <p:strVal val="#ppt_x"/>
                                          </p:val>
                                        </p:tav>
                                      </p:tavLst>
                                    </p:anim>
                                    <p:anim calcmode="lin" valueType="num">
                                      <p:cBhvr>
                                        <p:cTn id="100" dur="500" fill="hold"/>
                                        <p:tgtEl>
                                          <p:spTgt spid="11"/>
                                        </p:tgtEl>
                                        <p:attrNameLst>
                                          <p:attrName>ppt_y</p:attrName>
                                        </p:attrNameLst>
                                      </p:cBhvr>
                                      <p:tavLst>
                                        <p:tav tm="0">
                                          <p:val>
                                            <p:fltVal val="0.5"/>
                                          </p:val>
                                        </p:tav>
                                        <p:tav tm="100000">
                                          <p:val>
                                            <p:strVal val="#ppt_y"/>
                                          </p:val>
                                        </p:tav>
                                      </p:tavLst>
                                    </p:anim>
                                  </p:childTnLst>
                                </p:cTn>
                              </p:par>
                            </p:childTnLst>
                          </p:cTn>
                        </p:par>
                        <p:par>
                          <p:cTn id="101" fill="hold">
                            <p:stCondLst>
                              <p:cond delay="8750"/>
                            </p:stCondLst>
                            <p:childTnLst>
                              <p:par>
                                <p:cTn id="102" presetID="22" presetClass="entr" presetSubtype="4" fill="hold" grpId="0" nodeType="afterEffect">
                                  <p:stCondLst>
                                    <p:cond delay="0"/>
                                  </p:stCondLst>
                                  <p:childTnLst>
                                    <p:set>
                                      <p:cBhvr>
                                        <p:cTn id="103" dur="1" fill="hold">
                                          <p:stCondLst>
                                            <p:cond delay="0"/>
                                          </p:stCondLst>
                                        </p:cTn>
                                        <p:tgtEl>
                                          <p:spTgt spid="95"/>
                                        </p:tgtEl>
                                        <p:attrNameLst>
                                          <p:attrName>style.visibility</p:attrName>
                                        </p:attrNameLst>
                                      </p:cBhvr>
                                      <p:to>
                                        <p:strVal val="visible"/>
                                      </p:to>
                                    </p:set>
                                    <p:animEffect transition="in" filter="wipe(down)">
                                      <p:cBhvr>
                                        <p:cTn id="104" dur="500"/>
                                        <p:tgtEl>
                                          <p:spTgt spid="95"/>
                                        </p:tgtEl>
                                      </p:cBhvr>
                                    </p:animEffect>
                                  </p:childTnLst>
                                </p:cTn>
                              </p:par>
                            </p:childTnLst>
                          </p:cTn>
                        </p:par>
                        <p:par>
                          <p:cTn id="105" fill="hold">
                            <p:stCondLst>
                              <p:cond delay="9250"/>
                            </p:stCondLst>
                            <p:childTnLst>
                              <p:par>
                                <p:cTn id="106" presetID="53" presetClass="entr" presetSubtype="16" fill="hold" grpId="0" nodeType="afterEffect">
                                  <p:stCondLst>
                                    <p:cond delay="0"/>
                                  </p:stCondLst>
                                  <p:childTnLst>
                                    <p:set>
                                      <p:cBhvr>
                                        <p:cTn id="107" dur="1" fill="hold">
                                          <p:stCondLst>
                                            <p:cond delay="0"/>
                                          </p:stCondLst>
                                        </p:cTn>
                                        <p:tgtEl>
                                          <p:spTgt spid="61"/>
                                        </p:tgtEl>
                                        <p:attrNameLst>
                                          <p:attrName>style.visibility</p:attrName>
                                        </p:attrNameLst>
                                      </p:cBhvr>
                                      <p:to>
                                        <p:strVal val="visible"/>
                                      </p:to>
                                    </p:set>
                                    <p:anim calcmode="lin" valueType="num">
                                      <p:cBhvr>
                                        <p:cTn id="108" dur="500" fill="hold"/>
                                        <p:tgtEl>
                                          <p:spTgt spid="61"/>
                                        </p:tgtEl>
                                        <p:attrNameLst>
                                          <p:attrName>ppt_w</p:attrName>
                                        </p:attrNameLst>
                                      </p:cBhvr>
                                      <p:tavLst>
                                        <p:tav tm="0">
                                          <p:val>
                                            <p:fltVal val="0"/>
                                          </p:val>
                                        </p:tav>
                                        <p:tav tm="100000">
                                          <p:val>
                                            <p:strVal val="#ppt_w"/>
                                          </p:val>
                                        </p:tav>
                                      </p:tavLst>
                                    </p:anim>
                                    <p:anim calcmode="lin" valueType="num">
                                      <p:cBhvr>
                                        <p:cTn id="109" dur="500" fill="hold"/>
                                        <p:tgtEl>
                                          <p:spTgt spid="61"/>
                                        </p:tgtEl>
                                        <p:attrNameLst>
                                          <p:attrName>ppt_h</p:attrName>
                                        </p:attrNameLst>
                                      </p:cBhvr>
                                      <p:tavLst>
                                        <p:tav tm="0">
                                          <p:val>
                                            <p:fltVal val="0"/>
                                          </p:val>
                                        </p:tav>
                                        <p:tav tm="100000">
                                          <p:val>
                                            <p:strVal val="#ppt_h"/>
                                          </p:val>
                                        </p:tav>
                                      </p:tavLst>
                                    </p:anim>
                                    <p:animEffect transition="in" filter="fade">
                                      <p:cBhvr>
                                        <p:cTn id="110" dur="500"/>
                                        <p:tgtEl>
                                          <p:spTgt spid="61"/>
                                        </p:tgtEl>
                                      </p:cBhvr>
                                    </p:animEffect>
                                  </p:childTnLst>
                                </p:cTn>
                              </p:par>
                            </p:childTnLst>
                          </p:cTn>
                        </p:par>
                        <p:par>
                          <p:cTn id="111" fill="hold">
                            <p:stCondLst>
                              <p:cond delay="9750"/>
                            </p:stCondLst>
                            <p:childTnLst>
                              <p:par>
                                <p:cTn id="112" presetID="42" presetClass="entr" presetSubtype="0" fill="hold" grpId="0" nodeType="afterEffect">
                                  <p:stCondLst>
                                    <p:cond delay="0"/>
                                  </p:stCondLst>
                                  <p:childTnLst>
                                    <p:set>
                                      <p:cBhvr>
                                        <p:cTn id="113" dur="1" fill="hold">
                                          <p:stCondLst>
                                            <p:cond delay="0"/>
                                          </p:stCondLst>
                                        </p:cTn>
                                        <p:tgtEl>
                                          <p:spTgt spid="65"/>
                                        </p:tgtEl>
                                        <p:attrNameLst>
                                          <p:attrName>style.visibility</p:attrName>
                                        </p:attrNameLst>
                                      </p:cBhvr>
                                      <p:to>
                                        <p:strVal val="visible"/>
                                      </p:to>
                                    </p:set>
                                    <p:animEffect transition="in" filter="fade">
                                      <p:cBhvr>
                                        <p:cTn id="114" dur="1000"/>
                                        <p:tgtEl>
                                          <p:spTgt spid="65"/>
                                        </p:tgtEl>
                                      </p:cBhvr>
                                    </p:animEffect>
                                    <p:anim calcmode="lin" valueType="num">
                                      <p:cBhvr>
                                        <p:cTn id="115" dur="1000" fill="hold"/>
                                        <p:tgtEl>
                                          <p:spTgt spid="65"/>
                                        </p:tgtEl>
                                        <p:attrNameLst>
                                          <p:attrName>ppt_x</p:attrName>
                                        </p:attrNameLst>
                                      </p:cBhvr>
                                      <p:tavLst>
                                        <p:tav tm="0">
                                          <p:val>
                                            <p:strVal val="#ppt_x"/>
                                          </p:val>
                                        </p:tav>
                                        <p:tav tm="100000">
                                          <p:val>
                                            <p:strVal val="#ppt_x"/>
                                          </p:val>
                                        </p:tav>
                                      </p:tavLst>
                                    </p:anim>
                                    <p:anim calcmode="lin" valueType="num">
                                      <p:cBhvr>
                                        <p:cTn id="116" dur="1000" fill="hold"/>
                                        <p:tgtEl>
                                          <p:spTgt spid="65"/>
                                        </p:tgtEl>
                                        <p:attrNameLst>
                                          <p:attrName>ppt_y</p:attrName>
                                        </p:attrNameLst>
                                      </p:cBhvr>
                                      <p:tavLst>
                                        <p:tav tm="0">
                                          <p:val>
                                            <p:strVal val="#ppt_y+.1"/>
                                          </p:val>
                                        </p:tav>
                                        <p:tav tm="100000">
                                          <p:val>
                                            <p:strVal val="#ppt_y"/>
                                          </p:val>
                                        </p:tav>
                                      </p:tavLst>
                                    </p:anim>
                                  </p:childTnLst>
                                </p:cTn>
                              </p:par>
                            </p:childTnLst>
                          </p:cTn>
                        </p:par>
                        <p:par>
                          <p:cTn id="117" fill="hold">
                            <p:stCondLst>
                              <p:cond delay="10750"/>
                            </p:stCondLst>
                            <p:childTnLst>
                              <p:par>
                                <p:cTn id="118" presetID="42" presetClass="entr" presetSubtype="0" fill="hold" grpId="0" nodeType="afterEffect">
                                  <p:stCondLst>
                                    <p:cond delay="0"/>
                                  </p:stCondLst>
                                  <p:childTnLst>
                                    <p:set>
                                      <p:cBhvr>
                                        <p:cTn id="119" dur="1" fill="hold">
                                          <p:stCondLst>
                                            <p:cond delay="0"/>
                                          </p:stCondLst>
                                        </p:cTn>
                                        <p:tgtEl>
                                          <p:spTgt spid="67"/>
                                        </p:tgtEl>
                                        <p:attrNameLst>
                                          <p:attrName>style.visibility</p:attrName>
                                        </p:attrNameLst>
                                      </p:cBhvr>
                                      <p:to>
                                        <p:strVal val="visible"/>
                                      </p:to>
                                    </p:set>
                                    <p:animEffect transition="in" filter="fade">
                                      <p:cBhvr>
                                        <p:cTn id="120" dur="1000"/>
                                        <p:tgtEl>
                                          <p:spTgt spid="67"/>
                                        </p:tgtEl>
                                      </p:cBhvr>
                                    </p:animEffect>
                                    <p:anim calcmode="lin" valueType="num">
                                      <p:cBhvr>
                                        <p:cTn id="121" dur="1000" fill="hold"/>
                                        <p:tgtEl>
                                          <p:spTgt spid="67"/>
                                        </p:tgtEl>
                                        <p:attrNameLst>
                                          <p:attrName>ppt_x</p:attrName>
                                        </p:attrNameLst>
                                      </p:cBhvr>
                                      <p:tavLst>
                                        <p:tav tm="0">
                                          <p:val>
                                            <p:strVal val="#ppt_x"/>
                                          </p:val>
                                        </p:tav>
                                        <p:tav tm="100000">
                                          <p:val>
                                            <p:strVal val="#ppt_x"/>
                                          </p:val>
                                        </p:tav>
                                      </p:tavLst>
                                    </p:anim>
                                    <p:anim calcmode="lin" valueType="num">
                                      <p:cBhvr>
                                        <p:cTn id="122" dur="1000" fill="hold"/>
                                        <p:tgtEl>
                                          <p:spTgt spid="67"/>
                                        </p:tgtEl>
                                        <p:attrNameLst>
                                          <p:attrName>ppt_y</p:attrName>
                                        </p:attrNameLst>
                                      </p:cBhvr>
                                      <p:tavLst>
                                        <p:tav tm="0">
                                          <p:val>
                                            <p:strVal val="#ppt_y+.1"/>
                                          </p:val>
                                        </p:tav>
                                        <p:tav tm="100000">
                                          <p:val>
                                            <p:strVal val="#ppt_y"/>
                                          </p:val>
                                        </p:tav>
                                      </p:tavLst>
                                    </p:anim>
                                  </p:childTnLst>
                                </p:cTn>
                              </p:par>
                            </p:childTnLst>
                          </p:cTn>
                        </p:par>
                        <p:par>
                          <p:cTn id="123" fill="hold">
                            <p:stCondLst>
                              <p:cond delay="11750"/>
                            </p:stCondLst>
                            <p:childTnLst>
                              <p:par>
                                <p:cTn id="124" presetID="42" presetClass="entr" presetSubtype="0" fill="hold" grpId="0" nodeType="afterEffect">
                                  <p:stCondLst>
                                    <p:cond delay="0"/>
                                  </p:stCondLst>
                                  <p:childTnLst>
                                    <p:set>
                                      <p:cBhvr>
                                        <p:cTn id="125" dur="1" fill="hold">
                                          <p:stCondLst>
                                            <p:cond delay="0"/>
                                          </p:stCondLst>
                                        </p:cTn>
                                        <p:tgtEl>
                                          <p:spTgt spid="105"/>
                                        </p:tgtEl>
                                        <p:attrNameLst>
                                          <p:attrName>style.visibility</p:attrName>
                                        </p:attrNameLst>
                                      </p:cBhvr>
                                      <p:to>
                                        <p:strVal val="visible"/>
                                      </p:to>
                                    </p:set>
                                    <p:animEffect transition="in" filter="fade">
                                      <p:cBhvr>
                                        <p:cTn id="126" dur="1000"/>
                                        <p:tgtEl>
                                          <p:spTgt spid="105"/>
                                        </p:tgtEl>
                                      </p:cBhvr>
                                    </p:animEffect>
                                    <p:anim calcmode="lin" valueType="num">
                                      <p:cBhvr>
                                        <p:cTn id="127" dur="1000" fill="hold"/>
                                        <p:tgtEl>
                                          <p:spTgt spid="105"/>
                                        </p:tgtEl>
                                        <p:attrNameLst>
                                          <p:attrName>ppt_x</p:attrName>
                                        </p:attrNameLst>
                                      </p:cBhvr>
                                      <p:tavLst>
                                        <p:tav tm="0">
                                          <p:val>
                                            <p:strVal val="#ppt_x"/>
                                          </p:val>
                                        </p:tav>
                                        <p:tav tm="100000">
                                          <p:val>
                                            <p:strVal val="#ppt_x"/>
                                          </p:val>
                                        </p:tav>
                                      </p:tavLst>
                                    </p:anim>
                                    <p:anim calcmode="lin" valueType="num">
                                      <p:cBhvr>
                                        <p:cTn id="128" dur="1000" fill="hold"/>
                                        <p:tgtEl>
                                          <p:spTgt spid="105"/>
                                        </p:tgtEl>
                                        <p:attrNameLst>
                                          <p:attrName>ppt_y</p:attrName>
                                        </p:attrNameLst>
                                      </p:cBhvr>
                                      <p:tavLst>
                                        <p:tav tm="0">
                                          <p:val>
                                            <p:strVal val="#ppt_y+.1"/>
                                          </p:val>
                                        </p:tav>
                                        <p:tav tm="100000">
                                          <p:val>
                                            <p:strVal val="#ppt_y"/>
                                          </p:val>
                                        </p:tav>
                                      </p:tavLst>
                                    </p:anim>
                                  </p:childTnLst>
                                </p:cTn>
                              </p:par>
                            </p:childTnLst>
                          </p:cTn>
                        </p:par>
                        <p:par>
                          <p:cTn id="129" fill="hold">
                            <p:stCondLst>
                              <p:cond delay="12750"/>
                            </p:stCondLst>
                            <p:childTnLst>
                              <p:par>
                                <p:cTn id="130" presetID="53" presetClass="entr" presetSubtype="528" fill="hold" nodeType="afterEffect">
                                  <p:stCondLst>
                                    <p:cond delay="0"/>
                                  </p:stCondLst>
                                  <p:childTnLst>
                                    <p:set>
                                      <p:cBhvr>
                                        <p:cTn id="131" dur="1" fill="hold">
                                          <p:stCondLst>
                                            <p:cond delay="0"/>
                                          </p:stCondLst>
                                        </p:cTn>
                                        <p:tgtEl>
                                          <p:spTgt spid="106"/>
                                        </p:tgtEl>
                                        <p:attrNameLst>
                                          <p:attrName>style.visibility</p:attrName>
                                        </p:attrNameLst>
                                      </p:cBhvr>
                                      <p:to>
                                        <p:strVal val="visible"/>
                                      </p:to>
                                    </p:set>
                                    <p:anim calcmode="lin" valueType="num">
                                      <p:cBhvr>
                                        <p:cTn id="132" dur="500" fill="hold"/>
                                        <p:tgtEl>
                                          <p:spTgt spid="106"/>
                                        </p:tgtEl>
                                        <p:attrNameLst>
                                          <p:attrName>ppt_w</p:attrName>
                                        </p:attrNameLst>
                                      </p:cBhvr>
                                      <p:tavLst>
                                        <p:tav tm="0">
                                          <p:val>
                                            <p:fltVal val="0"/>
                                          </p:val>
                                        </p:tav>
                                        <p:tav tm="100000">
                                          <p:val>
                                            <p:strVal val="#ppt_w"/>
                                          </p:val>
                                        </p:tav>
                                      </p:tavLst>
                                    </p:anim>
                                    <p:anim calcmode="lin" valueType="num">
                                      <p:cBhvr>
                                        <p:cTn id="133" dur="500" fill="hold"/>
                                        <p:tgtEl>
                                          <p:spTgt spid="106"/>
                                        </p:tgtEl>
                                        <p:attrNameLst>
                                          <p:attrName>ppt_h</p:attrName>
                                        </p:attrNameLst>
                                      </p:cBhvr>
                                      <p:tavLst>
                                        <p:tav tm="0">
                                          <p:val>
                                            <p:fltVal val="0"/>
                                          </p:val>
                                        </p:tav>
                                        <p:tav tm="100000">
                                          <p:val>
                                            <p:strVal val="#ppt_h"/>
                                          </p:val>
                                        </p:tav>
                                      </p:tavLst>
                                    </p:anim>
                                    <p:animEffect transition="in" filter="fade">
                                      <p:cBhvr>
                                        <p:cTn id="134" dur="500"/>
                                        <p:tgtEl>
                                          <p:spTgt spid="106"/>
                                        </p:tgtEl>
                                      </p:cBhvr>
                                    </p:animEffect>
                                    <p:anim calcmode="lin" valueType="num">
                                      <p:cBhvr>
                                        <p:cTn id="135" dur="500" fill="hold"/>
                                        <p:tgtEl>
                                          <p:spTgt spid="106"/>
                                        </p:tgtEl>
                                        <p:attrNameLst>
                                          <p:attrName>ppt_x</p:attrName>
                                        </p:attrNameLst>
                                      </p:cBhvr>
                                      <p:tavLst>
                                        <p:tav tm="0">
                                          <p:val>
                                            <p:fltVal val="0.5"/>
                                          </p:val>
                                        </p:tav>
                                        <p:tav tm="100000">
                                          <p:val>
                                            <p:strVal val="#ppt_x"/>
                                          </p:val>
                                        </p:tav>
                                      </p:tavLst>
                                    </p:anim>
                                    <p:anim calcmode="lin" valueType="num">
                                      <p:cBhvr>
                                        <p:cTn id="136" dur="500" fill="hold"/>
                                        <p:tgtEl>
                                          <p:spTgt spid="106"/>
                                        </p:tgtEl>
                                        <p:attrNameLst>
                                          <p:attrName>ppt_y</p:attrName>
                                        </p:attrNameLst>
                                      </p:cBhvr>
                                      <p:tavLst>
                                        <p:tav tm="0">
                                          <p:val>
                                            <p:fltVal val="0.5"/>
                                          </p:val>
                                        </p:tav>
                                        <p:tav tm="100000">
                                          <p:val>
                                            <p:strVal val="#ppt_y"/>
                                          </p:val>
                                        </p:tav>
                                      </p:tavLst>
                                    </p:anim>
                                  </p:childTnLst>
                                </p:cTn>
                              </p:par>
                            </p:childTnLst>
                          </p:cTn>
                        </p:par>
                        <p:par>
                          <p:cTn id="137" fill="hold">
                            <p:stCondLst>
                              <p:cond delay="13250"/>
                            </p:stCondLst>
                            <p:childTnLst>
                              <p:par>
                                <p:cTn id="138" presetID="22" presetClass="entr" presetSubtype="4" fill="hold" grpId="0" nodeType="afterEffect">
                                  <p:stCondLst>
                                    <p:cond delay="0"/>
                                  </p:stCondLst>
                                  <p:childTnLst>
                                    <p:set>
                                      <p:cBhvr>
                                        <p:cTn id="139" dur="1" fill="hold">
                                          <p:stCondLst>
                                            <p:cond delay="0"/>
                                          </p:stCondLst>
                                        </p:cTn>
                                        <p:tgtEl>
                                          <p:spTgt spid="102"/>
                                        </p:tgtEl>
                                        <p:attrNameLst>
                                          <p:attrName>style.visibility</p:attrName>
                                        </p:attrNameLst>
                                      </p:cBhvr>
                                      <p:to>
                                        <p:strVal val="visible"/>
                                      </p:to>
                                    </p:set>
                                    <p:animEffect transition="in" filter="wipe(down)">
                                      <p:cBhvr>
                                        <p:cTn id="140" dur="500"/>
                                        <p:tgtEl>
                                          <p:spTgt spid="102"/>
                                        </p:tgtEl>
                                      </p:cBhvr>
                                    </p:animEffect>
                                  </p:childTnLst>
                                </p:cTn>
                              </p:par>
                            </p:childTnLst>
                          </p:cTn>
                        </p:par>
                        <p:par>
                          <p:cTn id="141" fill="hold">
                            <p:stCondLst>
                              <p:cond delay="13750"/>
                            </p:stCondLst>
                            <p:childTnLst>
                              <p:par>
                                <p:cTn id="142" presetID="53" presetClass="entr" presetSubtype="528" fill="hold" nodeType="afterEffect">
                                  <p:stCondLst>
                                    <p:cond delay="0"/>
                                  </p:stCondLst>
                                  <p:childTnLst>
                                    <p:set>
                                      <p:cBhvr>
                                        <p:cTn id="143" dur="1" fill="hold">
                                          <p:stCondLst>
                                            <p:cond delay="0"/>
                                          </p:stCondLst>
                                        </p:cTn>
                                        <p:tgtEl>
                                          <p:spTgt spid="109"/>
                                        </p:tgtEl>
                                        <p:attrNameLst>
                                          <p:attrName>style.visibility</p:attrName>
                                        </p:attrNameLst>
                                      </p:cBhvr>
                                      <p:to>
                                        <p:strVal val="visible"/>
                                      </p:to>
                                    </p:set>
                                    <p:anim calcmode="lin" valueType="num">
                                      <p:cBhvr>
                                        <p:cTn id="144" dur="500" fill="hold"/>
                                        <p:tgtEl>
                                          <p:spTgt spid="109"/>
                                        </p:tgtEl>
                                        <p:attrNameLst>
                                          <p:attrName>ppt_w</p:attrName>
                                        </p:attrNameLst>
                                      </p:cBhvr>
                                      <p:tavLst>
                                        <p:tav tm="0">
                                          <p:val>
                                            <p:fltVal val="0"/>
                                          </p:val>
                                        </p:tav>
                                        <p:tav tm="100000">
                                          <p:val>
                                            <p:strVal val="#ppt_w"/>
                                          </p:val>
                                        </p:tav>
                                      </p:tavLst>
                                    </p:anim>
                                    <p:anim calcmode="lin" valueType="num">
                                      <p:cBhvr>
                                        <p:cTn id="145" dur="500" fill="hold"/>
                                        <p:tgtEl>
                                          <p:spTgt spid="109"/>
                                        </p:tgtEl>
                                        <p:attrNameLst>
                                          <p:attrName>ppt_h</p:attrName>
                                        </p:attrNameLst>
                                      </p:cBhvr>
                                      <p:tavLst>
                                        <p:tav tm="0">
                                          <p:val>
                                            <p:fltVal val="0"/>
                                          </p:val>
                                        </p:tav>
                                        <p:tav tm="100000">
                                          <p:val>
                                            <p:strVal val="#ppt_h"/>
                                          </p:val>
                                        </p:tav>
                                      </p:tavLst>
                                    </p:anim>
                                    <p:animEffect transition="in" filter="fade">
                                      <p:cBhvr>
                                        <p:cTn id="146" dur="500"/>
                                        <p:tgtEl>
                                          <p:spTgt spid="109"/>
                                        </p:tgtEl>
                                      </p:cBhvr>
                                    </p:animEffect>
                                    <p:anim calcmode="lin" valueType="num">
                                      <p:cBhvr>
                                        <p:cTn id="147" dur="500" fill="hold"/>
                                        <p:tgtEl>
                                          <p:spTgt spid="109"/>
                                        </p:tgtEl>
                                        <p:attrNameLst>
                                          <p:attrName>ppt_x</p:attrName>
                                        </p:attrNameLst>
                                      </p:cBhvr>
                                      <p:tavLst>
                                        <p:tav tm="0">
                                          <p:val>
                                            <p:fltVal val="0.5"/>
                                          </p:val>
                                        </p:tav>
                                        <p:tav tm="100000">
                                          <p:val>
                                            <p:strVal val="#ppt_x"/>
                                          </p:val>
                                        </p:tav>
                                      </p:tavLst>
                                    </p:anim>
                                    <p:anim calcmode="lin" valueType="num">
                                      <p:cBhvr>
                                        <p:cTn id="148" dur="500" fill="hold"/>
                                        <p:tgtEl>
                                          <p:spTgt spid="109"/>
                                        </p:tgtEl>
                                        <p:attrNameLst>
                                          <p:attrName>ppt_y</p:attrName>
                                        </p:attrNameLst>
                                      </p:cBhvr>
                                      <p:tavLst>
                                        <p:tav tm="0">
                                          <p:val>
                                            <p:fltVal val="0.5"/>
                                          </p:val>
                                        </p:tav>
                                        <p:tav tm="100000">
                                          <p:val>
                                            <p:strVal val="#ppt_y"/>
                                          </p:val>
                                        </p:tav>
                                      </p:tavLst>
                                    </p:anim>
                                  </p:childTnLst>
                                </p:cTn>
                              </p:par>
                            </p:childTnLst>
                          </p:cTn>
                        </p:par>
                        <p:par>
                          <p:cTn id="149" fill="hold">
                            <p:stCondLst>
                              <p:cond delay="14250"/>
                            </p:stCondLst>
                            <p:childTnLst>
                              <p:par>
                                <p:cTn id="150" presetID="22" presetClass="entr" presetSubtype="4" fill="hold" grpId="0" nodeType="afterEffect">
                                  <p:stCondLst>
                                    <p:cond delay="0"/>
                                  </p:stCondLst>
                                  <p:childTnLst>
                                    <p:set>
                                      <p:cBhvr>
                                        <p:cTn id="151" dur="1" fill="hold">
                                          <p:stCondLst>
                                            <p:cond delay="0"/>
                                          </p:stCondLst>
                                        </p:cTn>
                                        <p:tgtEl>
                                          <p:spTgt spid="103"/>
                                        </p:tgtEl>
                                        <p:attrNameLst>
                                          <p:attrName>style.visibility</p:attrName>
                                        </p:attrNameLst>
                                      </p:cBhvr>
                                      <p:to>
                                        <p:strVal val="visible"/>
                                      </p:to>
                                    </p:set>
                                    <p:animEffect transition="in" filter="wipe(down)">
                                      <p:cBhvr>
                                        <p:cTn id="152" dur="500"/>
                                        <p:tgtEl>
                                          <p:spTgt spid="103"/>
                                        </p:tgtEl>
                                      </p:cBhvr>
                                    </p:animEffect>
                                  </p:childTnLst>
                                </p:cTn>
                              </p:par>
                            </p:childTnLst>
                          </p:cTn>
                        </p:par>
                        <p:par>
                          <p:cTn id="153" fill="hold">
                            <p:stCondLst>
                              <p:cond delay="14750"/>
                            </p:stCondLst>
                            <p:childTnLst>
                              <p:par>
                                <p:cTn id="154" presetID="53" presetClass="entr" presetSubtype="528" fill="hold" nodeType="afterEffect">
                                  <p:stCondLst>
                                    <p:cond delay="0"/>
                                  </p:stCondLst>
                                  <p:childTnLst>
                                    <p:set>
                                      <p:cBhvr>
                                        <p:cTn id="155" dur="1" fill="hold">
                                          <p:stCondLst>
                                            <p:cond delay="0"/>
                                          </p:stCondLst>
                                        </p:cTn>
                                        <p:tgtEl>
                                          <p:spTgt spid="112"/>
                                        </p:tgtEl>
                                        <p:attrNameLst>
                                          <p:attrName>style.visibility</p:attrName>
                                        </p:attrNameLst>
                                      </p:cBhvr>
                                      <p:to>
                                        <p:strVal val="visible"/>
                                      </p:to>
                                    </p:set>
                                    <p:anim calcmode="lin" valueType="num">
                                      <p:cBhvr>
                                        <p:cTn id="156" dur="500" fill="hold"/>
                                        <p:tgtEl>
                                          <p:spTgt spid="112"/>
                                        </p:tgtEl>
                                        <p:attrNameLst>
                                          <p:attrName>ppt_w</p:attrName>
                                        </p:attrNameLst>
                                      </p:cBhvr>
                                      <p:tavLst>
                                        <p:tav tm="0">
                                          <p:val>
                                            <p:fltVal val="0"/>
                                          </p:val>
                                        </p:tav>
                                        <p:tav tm="100000">
                                          <p:val>
                                            <p:strVal val="#ppt_w"/>
                                          </p:val>
                                        </p:tav>
                                      </p:tavLst>
                                    </p:anim>
                                    <p:anim calcmode="lin" valueType="num">
                                      <p:cBhvr>
                                        <p:cTn id="157" dur="500" fill="hold"/>
                                        <p:tgtEl>
                                          <p:spTgt spid="112"/>
                                        </p:tgtEl>
                                        <p:attrNameLst>
                                          <p:attrName>ppt_h</p:attrName>
                                        </p:attrNameLst>
                                      </p:cBhvr>
                                      <p:tavLst>
                                        <p:tav tm="0">
                                          <p:val>
                                            <p:fltVal val="0"/>
                                          </p:val>
                                        </p:tav>
                                        <p:tav tm="100000">
                                          <p:val>
                                            <p:strVal val="#ppt_h"/>
                                          </p:val>
                                        </p:tav>
                                      </p:tavLst>
                                    </p:anim>
                                    <p:animEffect transition="in" filter="fade">
                                      <p:cBhvr>
                                        <p:cTn id="158" dur="500"/>
                                        <p:tgtEl>
                                          <p:spTgt spid="112"/>
                                        </p:tgtEl>
                                      </p:cBhvr>
                                    </p:animEffect>
                                    <p:anim calcmode="lin" valueType="num">
                                      <p:cBhvr>
                                        <p:cTn id="159" dur="500" fill="hold"/>
                                        <p:tgtEl>
                                          <p:spTgt spid="112"/>
                                        </p:tgtEl>
                                        <p:attrNameLst>
                                          <p:attrName>ppt_x</p:attrName>
                                        </p:attrNameLst>
                                      </p:cBhvr>
                                      <p:tavLst>
                                        <p:tav tm="0">
                                          <p:val>
                                            <p:fltVal val="0.5"/>
                                          </p:val>
                                        </p:tav>
                                        <p:tav tm="100000">
                                          <p:val>
                                            <p:strVal val="#ppt_x"/>
                                          </p:val>
                                        </p:tav>
                                      </p:tavLst>
                                    </p:anim>
                                    <p:anim calcmode="lin" valueType="num">
                                      <p:cBhvr>
                                        <p:cTn id="160" dur="500" fill="hold"/>
                                        <p:tgtEl>
                                          <p:spTgt spid="112"/>
                                        </p:tgtEl>
                                        <p:attrNameLst>
                                          <p:attrName>ppt_y</p:attrName>
                                        </p:attrNameLst>
                                      </p:cBhvr>
                                      <p:tavLst>
                                        <p:tav tm="0">
                                          <p:val>
                                            <p:fltVal val="0.5"/>
                                          </p:val>
                                        </p:tav>
                                        <p:tav tm="100000">
                                          <p:val>
                                            <p:strVal val="#ppt_y"/>
                                          </p:val>
                                        </p:tav>
                                      </p:tavLst>
                                    </p:anim>
                                  </p:childTnLst>
                                </p:cTn>
                              </p:par>
                            </p:childTnLst>
                          </p:cTn>
                        </p:par>
                        <p:par>
                          <p:cTn id="161" fill="hold">
                            <p:stCondLst>
                              <p:cond delay="15250"/>
                            </p:stCondLst>
                            <p:childTnLst>
                              <p:par>
                                <p:cTn id="162" presetID="22" presetClass="entr" presetSubtype="4" fill="hold" nodeType="afterEffect">
                                  <p:stCondLst>
                                    <p:cond delay="0"/>
                                  </p:stCondLst>
                                  <p:childTnLst>
                                    <p:set>
                                      <p:cBhvr>
                                        <p:cTn id="163" dur="1" fill="hold">
                                          <p:stCondLst>
                                            <p:cond delay="0"/>
                                          </p:stCondLst>
                                        </p:cTn>
                                        <p:tgtEl>
                                          <p:spTgt spid="104">
                                            <p:txEl>
                                              <p:pRg st="0" end="0"/>
                                            </p:txEl>
                                          </p:spTgt>
                                        </p:tgtEl>
                                        <p:attrNameLst>
                                          <p:attrName>style.visibility</p:attrName>
                                        </p:attrNameLst>
                                      </p:cBhvr>
                                      <p:to>
                                        <p:strVal val="visible"/>
                                      </p:to>
                                    </p:set>
                                    <p:animEffect transition="in" filter="wipe(down)">
                                      <p:cBhvr>
                                        <p:cTn id="164" dur="500"/>
                                        <p:tgtEl>
                                          <p:spTgt spid="104">
                                            <p:txEl>
                                              <p:pRg st="0" end="0"/>
                                            </p:txEl>
                                          </p:spTgt>
                                        </p:tgtEl>
                                      </p:cBhvr>
                                    </p:animEffect>
                                  </p:childTnLst>
                                </p:cTn>
                              </p:par>
                            </p:childTnLst>
                          </p:cTn>
                        </p:par>
                        <p:par>
                          <p:cTn id="165" fill="hold">
                            <p:stCondLst>
                              <p:cond delay="15750"/>
                            </p:stCondLst>
                            <p:childTnLst>
                              <p:par>
                                <p:cTn id="166" presetID="53" presetClass="entr" presetSubtype="16" fill="hold" grpId="0" nodeType="afterEffect">
                                  <p:stCondLst>
                                    <p:cond delay="0"/>
                                  </p:stCondLst>
                                  <p:childTnLst>
                                    <p:set>
                                      <p:cBhvr>
                                        <p:cTn id="167" dur="1" fill="hold">
                                          <p:stCondLst>
                                            <p:cond delay="0"/>
                                          </p:stCondLst>
                                        </p:cTn>
                                        <p:tgtEl>
                                          <p:spTgt spid="57"/>
                                        </p:tgtEl>
                                        <p:attrNameLst>
                                          <p:attrName>style.visibility</p:attrName>
                                        </p:attrNameLst>
                                      </p:cBhvr>
                                      <p:to>
                                        <p:strVal val="visible"/>
                                      </p:to>
                                    </p:set>
                                    <p:anim calcmode="lin" valueType="num">
                                      <p:cBhvr>
                                        <p:cTn id="168" dur="500" fill="hold"/>
                                        <p:tgtEl>
                                          <p:spTgt spid="57"/>
                                        </p:tgtEl>
                                        <p:attrNameLst>
                                          <p:attrName>ppt_w</p:attrName>
                                        </p:attrNameLst>
                                      </p:cBhvr>
                                      <p:tavLst>
                                        <p:tav tm="0">
                                          <p:val>
                                            <p:fltVal val="0"/>
                                          </p:val>
                                        </p:tav>
                                        <p:tav tm="100000">
                                          <p:val>
                                            <p:strVal val="#ppt_w"/>
                                          </p:val>
                                        </p:tav>
                                      </p:tavLst>
                                    </p:anim>
                                    <p:anim calcmode="lin" valueType="num">
                                      <p:cBhvr>
                                        <p:cTn id="169" dur="500" fill="hold"/>
                                        <p:tgtEl>
                                          <p:spTgt spid="57"/>
                                        </p:tgtEl>
                                        <p:attrNameLst>
                                          <p:attrName>ppt_h</p:attrName>
                                        </p:attrNameLst>
                                      </p:cBhvr>
                                      <p:tavLst>
                                        <p:tav tm="0">
                                          <p:val>
                                            <p:fltVal val="0"/>
                                          </p:val>
                                        </p:tav>
                                        <p:tav tm="100000">
                                          <p:val>
                                            <p:strVal val="#ppt_h"/>
                                          </p:val>
                                        </p:tav>
                                      </p:tavLst>
                                    </p:anim>
                                    <p:animEffect transition="in" filter="fade">
                                      <p:cBhvr>
                                        <p:cTn id="170" dur="500"/>
                                        <p:tgtEl>
                                          <p:spTgt spid="57"/>
                                        </p:tgtEl>
                                      </p:cBhvr>
                                    </p:animEffect>
                                  </p:childTnLst>
                                </p:cTn>
                              </p:par>
                            </p:childTnLst>
                          </p:cTn>
                        </p:par>
                        <p:par>
                          <p:cTn id="171" fill="hold">
                            <p:stCondLst>
                              <p:cond delay="16250"/>
                            </p:stCondLst>
                            <p:childTnLst>
                              <p:par>
                                <p:cTn id="172" presetID="42" presetClass="entr" presetSubtype="0" fill="hold" grpId="0" nodeType="afterEffect">
                                  <p:stCondLst>
                                    <p:cond delay="0"/>
                                  </p:stCondLst>
                                  <p:childTnLst>
                                    <p:set>
                                      <p:cBhvr>
                                        <p:cTn id="173" dur="1" fill="hold">
                                          <p:stCondLst>
                                            <p:cond delay="0"/>
                                          </p:stCondLst>
                                        </p:cTn>
                                        <p:tgtEl>
                                          <p:spTgt spid="64"/>
                                        </p:tgtEl>
                                        <p:attrNameLst>
                                          <p:attrName>style.visibility</p:attrName>
                                        </p:attrNameLst>
                                      </p:cBhvr>
                                      <p:to>
                                        <p:strVal val="visible"/>
                                      </p:to>
                                    </p:set>
                                    <p:animEffect transition="in" filter="fade">
                                      <p:cBhvr>
                                        <p:cTn id="174" dur="1000"/>
                                        <p:tgtEl>
                                          <p:spTgt spid="64"/>
                                        </p:tgtEl>
                                      </p:cBhvr>
                                    </p:animEffect>
                                    <p:anim calcmode="lin" valueType="num">
                                      <p:cBhvr>
                                        <p:cTn id="175" dur="1000" fill="hold"/>
                                        <p:tgtEl>
                                          <p:spTgt spid="64"/>
                                        </p:tgtEl>
                                        <p:attrNameLst>
                                          <p:attrName>ppt_x</p:attrName>
                                        </p:attrNameLst>
                                      </p:cBhvr>
                                      <p:tavLst>
                                        <p:tav tm="0">
                                          <p:val>
                                            <p:strVal val="#ppt_x"/>
                                          </p:val>
                                        </p:tav>
                                        <p:tav tm="100000">
                                          <p:val>
                                            <p:strVal val="#ppt_x"/>
                                          </p:val>
                                        </p:tav>
                                      </p:tavLst>
                                    </p:anim>
                                    <p:anim calcmode="lin" valueType="num">
                                      <p:cBhvr>
                                        <p:cTn id="176" dur="1000" fill="hold"/>
                                        <p:tgtEl>
                                          <p:spTgt spid="64"/>
                                        </p:tgtEl>
                                        <p:attrNameLst>
                                          <p:attrName>ppt_y</p:attrName>
                                        </p:attrNameLst>
                                      </p:cBhvr>
                                      <p:tavLst>
                                        <p:tav tm="0">
                                          <p:val>
                                            <p:strVal val="#ppt_y+.1"/>
                                          </p:val>
                                        </p:tav>
                                        <p:tav tm="100000">
                                          <p:val>
                                            <p:strVal val="#ppt_y"/>
                                          </p:val>
                                        </p:tav>
                                      </p:tavLst>
                                    </p:anim>
                                  </p:childTnLst>
                                </p:cTn>
                              </p:par>
                            </p:childTnLst>
                          </p:cTn>
                        </p:par>
                        <p:par>
                          <p:cTn id="177" fill="hold">
                            <p:stCondLst>
                              <p:cond delay="17250"/>
                            </p:stCondLst>
                            <p:childTnLst>
                              <p:par>
                                <p:cTn id="178" presetID="42" presetClass="entr" presetSubtype="0" fill="hold" grpId="0" nodeType="afterEffect">
                                  <p:stCondLst>
                                    <p:cond delay="0"/>
                                  </p:stCondLst>
                                  <p:childTnLst>
                                    <p:set>
                                      <p:cBhvr>
                                        <p:cTn id="179" dur="1" fill="hold">
                                          <p:stCondLst>
                                            <p:cond delay="0"/>
                                          </p:stCondLst>
                                        </p:cTn>
                                        <p:tgtEl>
                                          <p:spTgt spid="66"/>
                                        </p:tgtEl>
                                        <p:attrNameLst>
                                          <p:attrName>style.visibility</p:attrName>
                                        </p:attrNameLst>
                                      </p:cBhvr>
                                      <p:to>
                                        <p:strVal val="visible"/>
                                      </p:to>
                                    </p:set>
                                    <p:animEffect transition="in" filter="fade">
                                      <p:cBhvr>
                                        <p:cTn id="180" dur="1000"/>
                                        <p:tgtEl>
                                          <p:spTgt spid="66"/>
                                        </p:tgtEl>
                                      </p:cBhvr>
                                    </p:animEffect>
                                    <p:anim calcmode="lin" valueType="num">
                                      <p:cBhvr>
                                        <p:cTn id="181" dur="1000" fill="hold"/>
                                        <p:tgtEl>
                                          <p:spTgt spid="66"/>
                                        </p:tgtEl>
                                        <p:attrNameLst>
                                          <p:attrName>ppt_x</p:attrName>
                                        </p:attrNameLst>
                                      </p:cBhvr>
                                      <p:tavLst>
                                        <p:tav tm="0">
                                          <p:val>
                                            <p:strVal val="#ppt_x"/>
                                          </p:val>
                                        </p:tav>
                                        <p:tav tm="100000">
                                          <p:val>
                                            <p:strVal val="#ppt_x"/>
                                          </p:val>
                                        </p:tav>
                                      </p:tavLst>
                                    </p:anim>
                                    <p:anim calcmode="lin" valueType="num">
                                      <p:cBhvr>
                                        <p:cTn id="182" dur="1000" fill="hold"/>
                                        <p:tgtEl>
                                          <p:spTgt spid="66"/>
                                        </p:tgtEl>
                                        <p:attrNameLst>
                                          <p:attrName>ppt_y</p:attrName>
                                        </p:attrNameLst>
                                      </p:cBhvr>
                                      <p:tavLst>
                                        <p:tav tm="0">
                                          <p:val>
                                            <p:strVal val="#ppt_y+.1"/>
                                          </p:val>
                                        </p:tav>
                                        <p:tav tm="100000">
                                          <p:val>
                                            <p:strVal val="#ppt_y"/>
                                          </p:val>
                                        </p:tav>
                                      </p:tavLst>
                                    </p:anim>
                                  </p:childTnLst>
                                </p:cTn>
                              </p:par>
                            </p:childTnLst>
                          </p:cTn>
                        </p:par>
                        <p:par>
                          <p:cTn id="183" fill="hold">
                            <p:stCondLst>
                              <p:cond delay="18250"/>
                            </p:stCondLst>
                            <p:childTnLst>
                              <p:par>
                                <p:cTn id="184" presetID="42" presetClass="entr" presetSubtype="0" fill="hold" nodeType="afterEffect">
                                  <p:stCondLst>
                                    <p:cond delay="0"/>
                                  </p:stCondLst>
                                  <p:childTnLst>
                                    <p:set>
                                      <p:cBhvr>
                                        <p:cTn id="185" dur="1" fill="hold">
                                          <p:stCondLst>
                                            <p:cond delay="0"/>
                                          </p:stCondLst>
                                        </p:cTn>
                                        <p:tgtEl>
                                          <p:spTgt spid="118">
                                            <p:txEl>
                                              <p:pRg st="0" end="0"/>
                                            </p:txEl>
                                          </p:spTgt>
                                        </p:tgtEl>
                                        <p:attrNameLst>
                                          <p:attrName>style.visibility</p:attrName>
                                        </p:attrNameLst>
                                      </p:cBhvr>
                                      <p:to>
                                        <p:strVal val="visible"/>
                                      </p:to>
                                    </p:set>
                                    <p:animEffect transition="in" filter="fade">
                                      <p:cBhvr>
                                        <p:cTn id="186" dur="1000"/>
                                        <p:tgtEl>
                                          <p:spTgt spid="118">
                                            <p:txEl>
                                              <p:pRg st="0" end="0"/>
                                            </p:txEl>
                                          </p:spTgt>
                                        </p:tgtEl>
                                      </p:cBhvr>
                                    </p:animEffect>
                                    <p:anim calcmode="lin" valueType="num">
                                      <p:cBhvr>
                                        <p:cTn id="187" dur="1000" fill="hold"/>
                                        <p:tgtEl>
                                          <p:spTgt spid="118">
                                            <p:txEl>
                                              <p:pRg st="0" end="0"/>
                                            </p:txEl>
                                          </p:spTgt>
                                        </p:tgtEl>
                                        <p:attrNameLst>
                                          <p:attrName>ppt_x</p:attrName>
                                        </p:attrNameLst>
                                      </p:cBhvr>
                                      <p:tavLst>
                                        <p:tav tm="0">
                                          <p:val>
                                            <p:strVal val="#ppt_x"/>
                                          </p:val>
                                        </p:tav>
                                        <p:tav tm="100000">
                                          <p:val>
                                            <p:strVal val="#ppt_x"/>
                                          </p:val>
                                        </p:tav>
                                      </p:tavLst>
                                    </p:anim>
                                    <p:anim calcmode="lin" valueType="num">
                                      <p:cBhvr>
                                        <p:cTn id="188" dur="1000" fill="hold"/>
                                        <p:tgtEl>
                                          <p:spTgt spid="118">
                                            <p:txEl>
                                              <p:pRg st="0" end="0"/>
                                            </p:txEl>
                                          </p:spTgt>
                                        </p:tgtEl>
                                        <p:attrNameLst>
                                          <p:attrName>ppt_y</p:attrName>
                                        </p:attrNameLst>
                                      </p:cBhvr>
                                      <p:tavLst>
                                        <p:tav tm="0">
                                          <p:val>
                                            <p:strVal val="#ppt_y+.1"/>
                                          </p:val>
                                        </p:tav>
                                        <p:tav tm="100000">
                                          <p:val>
                                            <p:strVal val="#ppt_y"/>
                                          </p:val>
                                        </p:tav>
                                      </p:tavLst>
                                    </p:anim>
                                  </p:childTnLst>
                                </p:cTn>
                              </p:par>
                            </p:childTnLst>
                          </p:cTn>
                        </p:par>
                        <p:par>
                          <p:cTn id="189" fill="hold">
                            <p:stCondLst>
                              <p:cond delay="19250"/>
                            </p:stCondLst>
                            <p:childTnLst>
                              <p:par>
                                <p:cTn id="190" presetID="53" presetClass="entr" presetSubtype="528" fill="hold" nodeType="afterEffect">
                                  <p:stCondLst>
                                    <p:cond delay="0"/>
                                  </p:stCondLst>
                                  <p:childTnLst>
                                    <p:set>
                                      <p:cBhvr>
                                        <p:cTn id="191" dur="1" fill="hold">
                                          <p:stCondLst>
                                            <p:cond delay="0"/>
                                          </p:stCondLst>
                                        </p:cTn>
                                        <p:tgtEl>
                                          <p:spTgt spid="119"/>
                                        </p:tgtEl>
                                        <p:attrNameLst>
                                          <p:attrName>style.visibility</p:attrName>
                                        </p:attrNameLst>
                                      </p:cBhvr>
                                      <p:to>
                                        <p:strVal val="visible"/>
                                      </p:to>
                                    </p:set>
                                    <p:anim calcmode="lin" valueType="num">
                                      <p:cBhvr>
                                        <p:cTn id="192" dur="500" fill="hold"/>
                                        <p:tgtEl>
                                          <p:spTgt spid="119"/>
                                        </p:tgtEl>
                                        <p:attrNameLst>
                                          <p:attrName>ppt_w</p:attrName>
                                        </p:attrNameLst>
                                      </p:cBhvr>
                                      <p:tavLst>
                                        <p:tav tm="0">
                                          <p:val>
                                            <p:fltVal val="0"/>
                                          </p:val>
                                        </p:tav>
                                        <p:tav tm="100000">
                                          <p:val>
                                            <p:strVal val="#ppt_w"/>
                                          </p:val>
                                        </p:tav>
                                      </p:tavLst>
                                    </p:anim>
                                    <p:anim calcmode="lin" valueType="num">
                                      <p:cBhvr>
                                        <p:cTn id="193" dur="500" fill="hold"/>
                                        <p:tgtEl>
                                          <p:spTgt spid="119"/>
                                        </p:tgtEl>
                                        <p:attrNameLst>
                                          <p:attrName>ppt_h</p:attrName>
                                        </p:attrNameLst>
                                      </p:cBhvr>
                                      <p:tavLst>
                                        <p:tav tm="0">
                                          <p:val>
                                            <p:fltVal val="0"/>
                                          </p:val>
                                        </p:tav>
                                        <p:tav tm="100000">
                                          <p:val>
                                            <p:strVal val="#ppt_h"/>
                                          </p:val>
                                        </p:tav>
                                      </p:tavLst>
                                    </p:anim>
                                    <p:animEffect transition="in" filter="fade">
                                      <p:cBhvr>
                                        <p:cTn id="194" dur="500"/>
                                        <p:tgtEl>
                                          <p:spTgt spid="119"/>
                                        </p:tgtEl>
                                      </p:cBhvr>
                                    </p:animEffect>
                                    <p:anim calcmode="lin" valueType="num">
                                      <p:cBhvr>
                                        <p:cTn id="195" dur="500" fill="hold"/>
                                        <p:tgtEl>
                                          <p:spTgt spid="119"/>
                                        </p:tgtEl>
                                        <p:attrNameLst>
                                          <p:attrName>ppt_x</p:attrName>
                                        </p:attrNameLst>
                                      </p:cBhvr>
                                      <p:tavLst>
                                        <p:tav tm="0">
                                          <p:val>
                                            <p:fltVal val="0.5"/>
                                          </p:val>
                                        </p:tav>
                                        <p:tav tm="100000">
                                          <p:val>
                                            <p:strVal val="#ppt_x"/>
                                          </p:val>
                                        </p:tav>
                                      </p:tavLst>
                                    </p:anim>
                                    <p:anim calcmode="lin" valueType="num">
                                      <p:cBhvr>
                                        <p:cTn id="196" dur="500" fill="hold"/>
                                        <p:tgtEl>
                                          <p:spTgt spid="119"/>
                                        </p:tgtEl>
                                        <p:attrNameLst>
                                          <p:attrName>ppt_y</p:attrName>
                                        </p:attrNameLst>
                                      </p:cBhvr>
                                      <p:tavLst>
                                        <p:tav tm="0">
                                          <p:val>
                                            <p:fltVal val="0.5"/>
                                          </p:val>
                                        </p:tav>
                                        <p:tav tm="100000">
                                          <p:val>
                                            <p:strVal val="#ppt_y"/>
                                          </p:val>
                                        </p:tav>
                                      </p:tavLst>
                                    </p:anim>
                                  </p:childTnLst>
                                </p:cTn>
                              </p:par>
                            </p:childTnLst>
                          </p:cTn>
                        </p:par>
                        <p:par>
                          <p:cTn id="197" fill="hold">
                            <p:stCondLst>
                              <p:cond delay="19750"/>
                            </p:stCondLst>
                            <p:childTnLst>
                              <p:par>
                                <p:cTn id="198" presetID="22" presetClass="entr" presetSubtype="4" fill="hold" nodeType="afterEffect">
                                  <p:stCondLst>
                                    <p:cond delay="0"/>
                                  </p:stCondLst>
                                  <p:childTnLst>
                                    <p:set>
                                      <p:cBhvr>
                                        <p:cTn id="199" dur="1" fill="hold">
                                          <p:stCondLst>
                                            <p:cond delay="0"/>
                                          </p:stCondLst>
                                        </p:cTn>
                                        <p:tgtEl>
                                          <p:spTgt spid="115">
                                            <p:txEl>
                                              <p:pRg st="0" end="0"/>
                                            </p:txEl>
                                          </p:spTgt>
                                        </p:tgtEl>
                                        <p:attrNameLst>
                                          <p:attrName>style.visibility</p:attrName>
                                        </p:attrNameLst>
                                      </p:cBhvr>
                                      <p:to>
                                        <p:strVal val="visible"/>
                                      </p:to>
                                    </p:set>
                                    <p:animEffect transition="in" filter="wipe(down)">
                                      <p:cBhvr>
                                        <p:cTn id="200" dur="500"/>
                                        <p:tgtEl>
                                          <p:spTgt spid="115">
                                            <p:txEl>
                                              <p:pRg st="0" end="0"/>
                                            </p:txEl>
                                          </p:spTgt>
                                        </p:tgtEl>
                                      </p:cBhvr>
                                    </p:animEffect>
                                  </p:childTnLst>
                                </p:cTn>
                              </p:par>
                            </p:childTnLst>
                          </p:cTn>
                        </p:par>
                        <p:par>
                          <p:cTn id="201" fill="hold">
                            <p:stCondLst>
                              <p:cond delay="20250"/>
                            </p:stCondLst>
                            <p:childTnLst>
                              <p:par>
                                <p:cTn id="202" presetID="53" presetClass="entr" presetSubtype="528" fill="hold" nodeType="afterEffect">
                                  <p:stCondLst>
                                    <p:cond delay="0"/>
                                  </p:stCondLst>
                                  <p:childTnLst>
                                    <p:set>
                                      <p:cBhvr>
                                        <p:cTn id="203" dur="1" fill="hold">
                                          <p:stCondLst>
                                            <p:cond delay="0"/>
                                          </p:stCondLst>
                                        </p:cTn>
                                        <p:tgtEl>
                                          <p:spTgt spid="122"/>
                                        </p:tgtEl>
                                        <p:attrNameLst>
                                          <p:attrName>style.visibility</p:attrName>
                                        </p:attrNameLst>
                                      </p:cBhvr>
                                      <p:to>
                                        <p:strVal val="visible"/>
                                      </p:to>
                                    </p:set>
                                    <p:anim calcmode="lin" valueType="num">
                                      <p:cBhvr>
                                        <p:cTn id="204" dur="500" fill="hold"/>
                                        <p:tgtEl>
                                          <p:spTgt spid="122"/>
                                        </p:tgtEl>
                                        <p:attrNameLst>
                                          <p:attrName>ppt_w</p:attrName>
                                        </p:attrNameLst>
                                      </p:cBhvr>
                                      <p:tavLst>
                                        <p:tav tm="0">
                                          <p:val>
                                            <p:fltVal val="0"/>
                                          </p:val>
                                        </p:tav>
                                        <p:tav tm="100000">
                                          <p:val>
                                            <p:strVal val="#ppt_w"/>
                                          </p:val>
                                        </p:tav>
                                      </p:tavLst>
                                    </p:anim>
                                    <p:anim calcmode="lin" valueType="num">
                                      <p:cBhvr>
                                        <p:cTn id="205" dur="500" fill="hold"/>
                                        <p:tgtEl>
                                          <p:spTgt spid="122"/>
                                        </p:tgtEl>
                                        <p:attrNameLst>
                                          <p:attrName>ppt_h</p:attrName>
                                        </p:attrNameLst>
                                      </p:cBhvr>
                                      <p:tavLst>
                                        <p:tav tm="0">
                                          <p:val>
                                            <p:fltVal val="0"/>
                                          </p:val>
                                        </p:tav>
                                        <p:tav tm="100000">
                                          <p:val>
                                            <p:strVal val="#ppt_h"/>
                                          </p:val>
                                        </p:tav>
                                      </p:tavLst>
                                    </p:anim>
                                    <p:animEffect transition="in" filter="fade">
                                      <p:cBhvr>
                                        <p:cTn id="206" dur="500"/>
                                        <p:tgtEl>
                                          <p:spTgt spid="122"/>
                                        </p:tgtEl>
                                      </p:cBhvr>
                                    </p:animEffect>
                                    <p:anim calcmode="lin" valueType="num">
                                      <p:cBhvr>
                                        <p:cTn id="207" dur="500" fill="hold"/>
                                        <p:tgtEl>
                                          <p:spTgt spid="122"/>
                                        </p:tgtEl>
                                        <p:attrNameLst>
                                          <p:attrName>ppt_x</p:attrName>
                                        </p:attrNameLst>
                                      </p:cBhvr>
                                      <p:tavLst>
                                        <p:tav tm="0">
                                          <p:val>
                                            <p:fltVal val="0.5"/>
                                          </p:val>
                                        </p:tav>
                                        <p:tav tm="100000">
                                          <p:val>
                                            <p:strVal val="#ppt_x"/>
                                          </p:val>
                                        </p:tav>
                                      </p:tavLst>
                                    </p:anim>
                                    <p:anim calcmode="lin" valueType="num">
                                      <p:cBhvr>
                                        <p:cTn id="208" dur="500" fill="hold"/>
                                        <p:tgtEl>
                                          <p:spTgt spid="122"/>
                                        </p:tgtEl>
                                        <p:attrNameLst>
                                          <p:attrName>ppt_y</p:attrName>
                                        </p:attrNameLst>
                                      </p:cBhvr>
                                      <p:tavLst>
                                        <p:tav tm="0">
                                          <p:val>
                                            <p:fltVal val="0.5"/>
                                          </p:val>
                                        </p:tav>
                                        <p:tav tm="100000">
                                          <p:val>
                                            <p:strVal val="#ppt_y"/>
                                          </p:val>
                                        </p:tav>
                                      </p:tavLst>
                                    </p:anim>
                                  </p:childTnLst>
                                </p:cTn>
                              </p:par>
                            </p:childTnLst>
                          </p:cTn>
                        </p:par>
                        <p:par>
                          <p:cTn id="209" fill="hold">
                            <p:stCondLst>
                              <p:cond delay="20750"/>
                            </p:stCondLst>
                            <p:childTnLst>
                              <p:par>
                                <p:cTn id="210" presetID="22" presetClass="entr" presetSubtype="4" fill="hold" grpId="0" nodeType="afterEffect">
                                  <p:stCondLst>
                                    <p:cond delay="0"/>
                                  </p:stCondLst>
                                  <p:childTnLst>
                                    <p:set>
                                      <p:cBhvr>
                                        <p:cTn id="211" dur="1" fill="hold">
                                          <p:stCondLst>
                                            <p:cond delay="0"/>
                                          </p:stCondLst>
                                        </p:cTn>
                                        <p:tgtEl>
                                          <p:spTgt spid="116"/>
                                        </p:tgtEl>
                                        <p:attrNameLst>
                                          <p:attrName>style.visibility</p:attrName>
                                        </p:attrNameLst>
                                      </p:cBhvr>
                                      <p:to>
                                        <p:strVal val="visible"/>
                                      </p:to>
                                    </p:set>
                                    <p:animEffect transition="in" filter="wipe(down)">
                                      <p:cBhvr>
                                        <p:cTn id="212" dur="500"/>
                                        <p:tgtEl>
                                          <p:spTgt spid="116"/>
                                        </p:tgtEl>
                                      </p:cBhvr>
                                    </p:animEffect>
                                  </p:childTnLst>
                                </p:cTn>
                              </p:par>
                            </p:childTnLst>
                          </p:cTn>
                        </p:par>
                        <p:par>
                          <p:cTn id="213" fill="hold">
                            <p:stCondLst>
                              <p:cond delay="21250"/>
                            </p:stCondLst>
                            <p:childTnLst>
                              <p:par>
                                <p:cTn id="214" presetID="53" presetClass="entr" presetSubtype="528" fill="hold" nodeType="afterEffect">
                                  <p:stCondLst>
                                    <p:cond delay="0"/>
                                  </p:stCondLst>
                                  <p:childTnLst>
                                    <p:set>
                                      <p:cBhvr>
                                        <p:cTn id="215" dur="1" fill="hold">
                                          <p:stCondLst>
                                            <p:cond delay="0"/>
                                          </p:stCondLst>
                                        </p:cTn>
                                        <p:tgtEl>
                                          <p:spTgt spid="125"/>
                                        </p:tgtEl>
                                        <p:attrNameLst>
                                          <p:attrName>style.visibility</p:attrName>
                                        </p:attrNameLst>
                                      </p:cBhvr>
                                      <p:to>
                                        <p:strVal val="visible"/>
                                      </p:to>
                                    </p:set>
                                    <p:anim calcmode="lin" valueType="num">
                                      <p:cBhvr>
                                        <p:cTn id="216" dur="500" fill="hold"/>
                                        <p:tgtEl>
                                          <p:spTgt spid="125"/>
                                        </p:tgtEl>
                                        <p:attrNameLst>
                                          <p:attrName>ppt_w</p:attrName>
                                        </p:attrNameLst>
                                      </p:cBhvr>
                                      <p:tavLst>
                                        <p:tav tm="0">
                                          <p:val>
                                            <p:fltVal val="0"/>
                                          </p:val>
                                        </p:tav>
                                        <p:tav tm="100000">
                                          <p:val>
                                            <p:strVal val="#ppt_w"/>
                                          </p:val>
                                        </p:tav>
                                      </p:tavLst>
                                    </p:anim>
                                    <p:anim calcmode="lin" valueType="num">
                                      <p:cBhvr>
                                        <p:cTn id="217" dur="500" fill="hold"/>
                                        <p:tgtEl>
                                          <p:spTgt spid="125"/>
                                        </p:tgtEl>
                                        <p:attrNameLst>
                                          <p:attrName>ppt_h</p:attrName>
                                        </p:attrNameLst>
                                      </p:cBhvr>
                                      <p:tavLst>
                                        <p:tav tm="0">
                                          <p:val>
                                            <p:fltVal val="0"/>
                                          </p:val>
                                        </p:tav>
                                        <p:tav tm="100000">
                                          <p:val>
                                            <p:strVal val="#ppt_h"/>
                                          </p:val>
                                        </p:tav>
                                      </p:tavLst>
                                    </p:anim>
                                    <p:animEffect transition="in" filter="fade">
                                      <p:cBhvr>
                                        <p:cTn id="218" dur="500"/>
                                        <p:tgtEl>
                                          <p:spTgt spid="125"/>
                                        </p:tgtEl>
                                      </p:cBhvr>
                                    </p:animEffect>
                                    <p:anim calcmode="lin" valueType="num">
                                      <p:cBhvr>
                                        <p:cTn id="219" dur="500" fill="hold"/>
                                        <p:tgtEl>
                                          <p:spTgt spid="125"/>
                                        </p:tgtEl>
                                        <p:attrNameLst>
                                          <p:attrName>ppt_x</p:attrName>
                                        </p:attrNameLst>
                                      </p:cBhvr>
                                      <p:tavLst>
                                        <p:tav tm="0">
                                          <p:val>
                                            <p:fltVal val="0.5"/>
                                          </p:val>
                                        </p:tav>
                                        <p:tav tm="100000">
                                          <p:val>
                                            <p:strVal val="#ppt_x"/>
                                          </p:val>
                                        </p:tav>
                                      </p:tavLst>
                                    </p:anim>
                                    <p:anim calcmode="lin" valueType="num">
                                      <p:cBhvr>
                                        <p:cTn id="220" dur="500" fill="hold"/>
                                        <p:tgtEl>
                                          <p:spTgt spid="125"/>
                                        </p:tgtEl>
                                        <p:attrNameLst>
                                          <p:attrName>ppt_y</p:attrName>
                                        </p:attrNameLst>
                                      </p:cBhvr>
                                      <p:tavLst>
                                        <p:tav tm="0">
                                          <p:val>
                                            <p:fltVal val="0.5"/>
                                          </p:val>
                                        </p:tav>
                                        <p:tav tm="100000">
                                          <p:val>
                                            <p:strVal val="#ppt_y"/>
                                          </p:val>
                                        </p:tav>
                                      </p:tavLst>
                                    </p:anim>
                                  </p:childTnLst>
                                </p:cTn>
                              </p:par>
                            </p:childTnLst>
                          </p:cTn>
                        </p:par>
                        <p:par>
                          <p:cTn id="221" fill="hold">
                            <p:stCondLst>
                              <p:cond delay="21750"/>
                            </p:stCondLst>
                            <p:childTnLst>
                              <p:par>
                                <p:cTn id="222" presetID="22" presetClass="entr" presetSubtype="4" fill="hold" nodeType="afterEffect">
                                  <p:stCondLst>
                                    <p:cond delay="0"/>
                                  </p:stCondLst>
                                  <p:childTnLst>
                                    <p:set>
                                      <p:cBhvr>
                                        <p:cTn id="223" dur="1" fill="hold">
                                          <p:stCondLst>
                                            <p:cond delay="0"/>
                                          </p:stCondLst>
                                        </p:cTn>
                                        <p:tgtEl>
                                          <p:spTgt spid="117">
                                            <p:txEl>
                                              <p:pRg st="0" end="0"/>
                                            </p:txEl>
                                          </p:spTgt>
                                        </p:tgtEl>
                                        <p:attrNameLst>
                                          <p:attrName>style.visibility</p:attrName>
                                        </p:attrNameLst>
                                      </p:cBhvr>
                                      <p:to>
                                        <p:strVal val="visible"/>
                                      </p:to>
                                    </p:set>
                                    <p:animEffect transition="in" filter="wipe(down)">
                                      <p:cBhvr>
                                        <p:cTn id="224" dur="500"/>
                                        <p:tgtEl>
                                          <p:spTgt spid="11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1054" grpId="0" animBg="1"/>
      <p:bldP spid="1056" grpId="0" animBg="1"/>
      <p:bldP spid="1057" grpId="0" animBg="1"/>
      <p:bldP spid="57" grpId="0" animBg="1"/>
      <p:bldP spid="58" grpId="0" animBg="1"/>
      <p:bldP spid="61" grpId="0" animBg="1"/>
      <p:bldP spid="62" grpId="0"/>
      <p:bldP spid="63" grpId="0"/>
      <p:bldP spid="64" grpId="0"/>
      <p:bldP spid="65" grpId="0"/>
      <p:bldP spid="66" grpId="0"/>
      <p:bldP spid="67" grpId="0"/>
      <p:bldP spid="5" grpId="0"/>
      <p:bldP spid="94" grpId="0"/>
      <p:bldP spid="95" grpId="0"/>
      <p:bldP spid="96" grpId="0"/>
      <p:bldP spid="102" grpId="0"/>
      <p:bldP spid="103" grpId="0"/>
      <p:bldP spid="105" grpId="0"/>
      <p:bldP spid="11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1552</TotalTime>
  <Words>1267</Words>
  <Application>Microsoft Office PowerPoint</Application>
  <PresentationFormat>Widescreen</PresentationFormat>
  <Paragraphs>67</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314</cp:revision>
  <dcterms:created xsi:type="dcterms:W3CDTF">2016-09-28T22:08:47Z</dcterms:created>
  <dcterms:modified xsi:type="dcterms:W3CDTF">2016-10-15T19:30:32Z</dcterms:modified>
</cp:coreProperties>
</file>