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41671923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15240" y="1471960"/>
            <a:ext cx="12207240" cy="473452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6" name="Group 45"/>
          <p:cNvGrpSpPr/>
          <p:nvPr/>
        </p:nvGrpSpPr>
        <p:grpSpPr>
          <a:xfrm>
            <a:off x="127357" y="-21594"/>
            <a:ext cx="2524868" cy="613385"/>
            <a:chOff x="127357" y="-6354"/>
            <a:chExt cx="2524868" cy="613385"/>
          </a:xfrm>
        </p:grpSpPr>
        <p:sp>
          <p:nvSpPr>
            <p:cNvPr id="47" name="Round Same Side Corner Rectangle 4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8" name="TextBox 4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2" name="Group 41"/>
          <p:cNvGrpSpPr/>
          <p:nvPr/>
        </p:nvGrpSpPr>
        <p:grpSpPr>
          <a:xfrm>
            <a:off x="1127153" y="4299132"/>
            <a:ext cx="2377391" cy="1585569"/>
            <a:chOff x="1295283" y="1253075"/>
            <a:chExt cx="1712184" cy="739870"/>
          </a:xfrm>
        </p:grpSpPr>
        <p:sp>
          <p:nvSpPr>
            <p:cNvPr id="49" name="TextBox 48"/>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exercitation</a:t>
              </a:r>
            </a:p>
          </p:txBody>
        </p:sp>
        <p:sp>
          <p:nvSpPr>
            <p:cNvPr id="50" name="Rectangle 49"/>
            <p:cNvSpPr/>
            <p:nvPr/>
          </p:nvSpPr>
          <p:spPr>
            <a:xfrm>
              <a:off x="1295284" y="1253075"/>
              <a:ext cx="1712182" cy="172340"/>
            </a:xfrm>
            <a:prstGeom prst="rect">
              <a:avLst/>
            </a:prstGeom>
          </p:spPr>
          <p:txBody>
            <a:bodyPr wrap="square">
              <a:spAutoFit/>
            </a:bodyPr>
            <a:lstStyle/>
            <a:p>
              <a:pPr algn="ctr"/>
              <a:r>
                <a:rPr lang="en-US" b="1" dirty="0">
                  <a:solidFill>
                    <a:srgbClr val="00B0F0"/>
                  </a:solidFill>
                </a:rPr>
                <a:t>Title Goes Here</a:t>
              </a:r>
            </a:p>
          </p:txBody>
        </p:sp>
      </p:grpSp>
      <p:grpSp>
        <p:nvGrpSpPr>
          <p:cNvPr id="51" name="Group 50"/>
          <p:cNvGrpSpPr/>
          <p:nvPr/>
        </p:nvGrpSpPr>
        <p:grpSpPr>
          <a:xfrm>
            <a:off x="4899684" y="4299132"/>
            <a:ext cx="2377391" cy="1585569"/>
            <a:chOff x="1295283" y="1253075"/>
            <a:chExt cx="1712184" cy="739870"/>
          </a:xfrm>
        </p:grpSpPr>
        <p:sp>
          <p:nvSpPr>
            <p:cNvPr id="52" name="TextBox 51"/>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exercitation</a:t>
              </a:r>
            </a:p>
          </p:txBody>
        </p:sp>
        <p:sp>
          <p:nvSpPr>
            <p:cNvPr id="53" name="Rectangle 52"/>
            <p:cNvSpPr/>
            <p:nvPr/>
          </p:nvSpPr>
          <p:spPr>
            <a:xfrm>
              <a:off x="1295284" y="1253075"/>
              <a:ext cx="1712182" cy="172340"/>
            </a:xfrm>
            <a:prstGeom prst="rect">
              <a:avLst/>
            </a:prstGeom>
          </p:spPr>
          <p:txBody>
            <a:bodyPr wrap="square">
              <a:spAutoFit/>
            </a:bodyPr>
            <a:lstStyle/>
            <a:p>
              <a:pPr algn="ctr"/>
              <a:r>
                <a:rPr lang="en-US" b="1" dirty="0">
                  <a:solidFill>
                    <a:srgbClr val="ED7D31"/>
                  </a:solidFill>
                </a:rPr>
                <a:t>Title Goes Here</a:t>
              </a:r>
            </a:p>
          </p:txBody>
        </p:sp>
      </p:grpSp>
      <p:grpSp>
        <p:nvGrpSpPr>
          <p:cNvPr id="54" name="Group 53"/>
          <p:cNvGrpSpPr/>
          <p:nvPr/>
        </p:nvGrpSpPr>
        <p:grpSpPr>
          <a:xfrm>
            <a:off x="8586676" y="4299132"/>
            <a:ext cx="2377391" cy="1585569"/>
            <a:chOff x="1295283" y="1253075"/>
            <a:chExt cx="1712184" cy="739870"/>
          </a:xfrm>
        </p:grpSpPr>
        <p:sp>
          <p:nvSpPr>
            <p:cNvPr id="55" name="TextBox 54"/>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1">
                      <a:lumMod val="75000"/>
                    </a:schemeClr>
                  </a:solidFill>
                </a:rPr>
                <a:t>Lorem ipsum dolor sit amet, consectetur adipiscing elit, sed do eiusmod tempor incididunt utdse ut labore et dolore exercitation</a:t>
              </a:r>
            </a:p>
          </p:txBody>
        </p:sp>
        <p:sp>
          <p:nvSpPr>
            <p:cNvPr id="56" name="Rectangle 55"/>
            <p:cNvSpPr/>
            <p:nvPr/>
          </p:nvSpPr>
          <p:spPr>
            <a:xfrm>
              <a:off x="1295284" y="1253075"/>
              <a:ext cx="1712182" cy="172340"/>
            </a:xfrm>
            <a:prstGeom prst="rect">
              <a:avLst/>
            </a:prstGeom>
          </p:spPr>
          <p:txBody>
            <a:bodyPr wrap="square">
              <a:spAutoFit/>
            </a:bodyPr>
            <a:lstStyle/>
            <a:p>
              <a:pPr algn="ctr"/>
              <a:r>
                <a:rPr lang="en-US" b="1" dirty="0">
                  <a:solidFill>
                    <a:srgbClr val="548235"/>
                  </a:solidFill>
                </a:rPr>
                <a:t>Title Goes Here</a:t>
              </a:r>
            </a:p>
          </p:txBody>
        </p:sp>
      </p:grpSp>
      <p:sp>
        <p:nvSpPr>
          <p:cNvPr id="12" name="Oval 11"/>
          <p:cNvSpPr>
            <a:spLocks noChangeAspect="1"/>
          </p:cNvSpPr>
          <p:nvPr/>
        </p:nvSpPr>
        <p:spPr>
          <a:xfrm>
            <a:off x="8815251" y="2069972"/>
            <a:ext cx="1920240" cy="192024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5170489" y="2062254"/>
            <a:ext cx="1920240" cy="192024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1427868" y="2062254"/>
            <a:ext cx="1920240" cy="192024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450583" y="2625345"/>
            <a:ext cx="649579" cy="809495"/>
            <a:chOff x="9450583" y="2625345"/>
            <a:chExt cx="649579" cy="809495"/>
          </a:xfrm>
          <a:effectLst>
            <a:outerShdw blurRad="50800" dist="38100" dir="2700000" algn="tl" rotWithShape="0">
              <a:prstClr val="black">
                <a:alpha val="40000"/>
              </a:prstClr>
            </a:outerShdw>
          </a:effectLst>
        </p:grpSpPr>
        <p:sp>
          <p:nvSpPr>
            <p:cNvPr id="31" name="Freeform 467"/>
            <p:cNvSpPr>
              <a:spLocks noEditPoints="1"/>
            </p:cNvSpPr>
            <p:nvPr/>
          </p:nvSpPr>
          <p:spPr bwMode="auto">
            <a:xfrm>
              <a:off x="9637593" y="2954759"/>
              <a:ext cx="275560" cy="276220"/>
            </a:xfrm>
            <a:custGeom>
              <a:avLst/>
              <a:gdLst>
                <a:gd name="T0" fmla="*/ 776 w 1669"/>
                <a:gd name="T1" fmla="*/ 287 h 1671"/>
                <a:gd name="T2" fmla="*/ 770 w 1669"/>
                <a:gd name="T3" fmla="*/ 397 h 1671"/>
                <a:gd name="T4" fmla="*/ 719 w 1669"/>
                <a:gd name="T5" fmla="*/ 415 h 1671"/>
                <a:gd name="T6" fmla="*/ 593 w 1669"/>
                <a:gd name="T7" fmla="*/ 518 h 1671"/>
                <a:gd name="T8" fmla="*/ 566 w 1669"/>
                <a:gd name="T9" fmla="*/ 675 h 1671"/>
                <a:gd name="T10" fmla="*/ 637 w 1669"/>
                <a:gd name="T11" fmla="*/ 798 h 1671"/>
                <a:gd name="T12" fmla="*/ 770 w 1669"/>
                <a:gd name="T13" fmla="*/ 874 h 1671"/>
                <a:gd name="T14" fmla="*/ 916 w 1669"/>
                <a:gd name="T15" fmla="*/ 952 h 1671"/>
                <a:gd name="T16" fmla="*/ 946 w 1669"/>
                <a:gd name="T17" fmla="*/ 1055 h 1671"/>
                <a:gd name="T18" fmla="*/ 871 w 1669"/>
                <a:gd name="T19" fmla="*/ 1128 h 1671"/>
                <a:gd name="T20" fmla="*/ 756 w 1669"/>
                <a:gd name="T21" fmla="*/ 1133 h 1671"/>
                <a:gd name="T22" fmla="*/ 666 w 1669"/>
                <a:gd name="T23" fmla="*/ 1104 h 1671"/>
                <a:gd name="T24" fmla="*/ 628 w 1669"/>
                <a:gd name="T25" fmla="*/ 1089 h 1671"/>
                <a:gd name="T26" fmla="*/ 577 w 1669"/>
                <a:gd name="T27" fmla="*/ 1116 h 1671"/>
                <a:gd name="T28" fmla="*/ 565 w 1669"/>
                <a:gd name="T29" fmla="*/ 1213 h 1671"/>
                <a:gd name="T30" fmla="*/ 656 w 1669"/>
                <a:gd name="T31" fmla="*/ 1251 h 1671"/>
                <a:gd name="T32" fmla="*/ 747 w 1669"/>
                <a:gd name="T33" fmla="*/ 1270 h 1671"/>
                <a:gd name="T34" fmla="*/ 761 w 1669"/>
                <a:gd name="T35" fmla="*/ 1275 h 1671"/>
                <a:gd name="T36" fmla="*/ 767 w 1669"/>
                <a:gd name="T37" fmla="*/ 1385 h 1671"/>
                <a:gd name="T38" fmla="*/ 850 w 1669"/>
                <a:gd name="T39" fmla="*/ 1412 h 1671"/>
                <a:gd name="T40" fmla="*/ 897 w 1669"/>
                <a:gd name="T41" fmla="*/ 1367 h 1671"/>
                <a:gd name="T42" fmla="*/ 899 w 1669"/>
                <a:gd name="T43" fmla="*/ 1267 h 1671"/>
                <a:gd name="T44" fmla="*/ 952 w 1669"/>
                <a:gd name="T45" fmla="*/ 1252 h 1671"/>
                <a:gd name="T46" fmla="*/ 1085 w 1669"/>
                <a:gd name="T47" fmla="*/ 1143 h 1671"/>
                <a:gd name="T48" fmla="*/ 1113 w 1669"/>
                <a:gd name="T49" fmla="*/ 976 h 1671"/>
                <a:gd name="T50" fmla="*/ 1031 w 1669"/>
                <a:gd name="T51" fmla="*/ 832 h 1671"/>
                <a:gd name="T52" fmla="*/ 844 w 1669"/>
                <a:gd name="T53" fmla="*/ 733 h 1671"/>
                <a:gd name="T54" fmla="*/ 746 w 1669"/>
                <a:gd name="T55" fmla="*/ 671 h 1671"/>
                <a:gd name="T56" fmla="*/ 731 w 1669"/>
                <a:gd name="T57" fmla="*/ 602 h 1671"/>
                <a:gd name="T58" fmla="*/ 773 w 1669"/>
                <a:gd name="T59" fmla="*/ 544 h 1671"/>
                <a:gd name="T60" fmla="*/ 886 w 1669"/>
                <a:gd name="T61" fmla="*/ 527 h 1671"/>
                <a:gd name="T62" fmla="*/ 982 w 1669"/>
                <a:gd name="T63" fmla="*/ 551 h 1671"/>
                <a:gd name="T64" fmla="*/ 1012 w 1669"/>
                <a:gd name="T65" fmla="*/ 563 h 1671"/>
                <a:gd name="T66" fmla="*/ 1058 w 1669"/>
                <a:gd name="T67" fmla="*/ 536 h 1671"/>
                <a:gd name="T68" fmla="*/ 1071 w 1669"/>
                <a:gd name="T69" fmla="*/ 441 h 1671"/>
                <a:gd name="T70" fmla="*/ 992 w 1669"/>
                <a:gd name="T71" fmla="*/ 411 h 1671"/>
                <a:gd name="T72" fmla="*/ 917 w 1669"/>
                <a:gd name="T73" fmla="*/ 396 h 1671"/>
                <a:gd name="T74" fmla="*/ 907 w 1669"/>
                <a:gd name="T75" fmla="*/ 391 h 1671"/>
                <a:gd name="T76" fmla="*/ 901 w 1669"/>
                <a:gd name="T77" fmla="*/ 287 h 1671"/>
                <a:gd name="T78" fmla="*/ 819 w 1669"/>
                <a:gd name="T79" fmla="*/ 258 h 1671"/>
                <a:gd name="T80" fmla="*/ 1083 w 1669"/>
                <a:gd name="T81" fmla="*/ 39 h 1671"/>
                <a:gd name="T82" fmla="*/ 1366 w 1669"/>
                <a:gd name="T83" fmla="*/ 191 h 1671"/>
                <a:gd name="T84" fmla="*/ 1569 w 1669"/>
                <a:gd name="T85" fmla="*/ 438 h 1671"/>
                <a:gd name="T86" fmla="*/ 1666 w 1669"/>
                <a:gd name="T87" fmla="*/ 750 h 1671"/>
                <a:gd name="T88" fmla="*/ 1631 w 1669"/>
                <a:gd name="T89" fmla="*/ 1083 h 1671"/>
                <a:gd name="T90" fmla="*/ 1479 w 1669"/>
                <a:gd name="T91" fmla="*/ 1366 h 1671"/>
                <a:gd name="T92" fmla="*/ 1233 w 1669"/>
                <a:gd name="T93" fmla="*/ 1569 h 1671"/>
                <a:gd name="T94" fmla="*/ 920 w 1669"/>
                <a:gd name="T95" fmla="*/ 1666 h 1671"/>
                <a:gd name="T96" fmla="*/ 587 w 1669"/>
                <a:gd name="T97" fmla="*/ 1633 h 1671"/>
                <a:gd name="T98" fmla="*/ 303 w 1669"/>
                <a:gd name="T99" fmla="*/ 1479 h 1671"/>
                <a:gd name="T100" fmla="*/ 102 w 1669"/>
                <a:gd name="T101" fmla="*/ 1233 h 1671"/>
                <a:gd name="T102" fmla="*/ 5 w 1669"/>
                <a:gd name="T103" fmla="*/ 920 h 1671"/>
                <a:gd name="T104" fmla="*/ 38 w 1669"/>
                <a:gd name="T105" fmla="*/ 587 h 1671"/>
                <a:gd name="T106" fmla="*/ 191 w 1669"/>
                <a:gd name="T107" fmla="*/ 305 h 1671"/>
                <a:gd name="T108" fmla="*/ 438 w 1669"/>
                <a:gd name="T109" fmla="*/ 101 h 1671"/>
                <a:gd name="T110" fmla="*/ 750 w 1669"/>
                <a:gd name="T111" fmla="*/ 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9" h="1671">
                  <a:moveTo>
                    <a:pt x="819" y="258"/>
                  </a:moveTo>
                  <a:lnTo>
                    <a:pt x="801" y="263"/>
                  </a:lnTo>
                  <a:lnTo>
                    <a:pt x="786" y="272"/>
                  </a:lnTo>
                  <a:lnTo>
                    <a:pt x="776" y="287"/>
                  </a:lnTo>
                  <a:lnTo>
                    <a:pt x="773" y="303"/>
                  </a:lnTo>
                  <a:lnTo>
                    <a:pt x="773" y="391"/>
                  </a:lnTo>
                  <a:lnTo>
                    <a:pt x="773" y="394"/>
                  </a:lnTo>
                  <a:lnTo>
                    <a:pt x="770" y="397"/>
                  </a:lnTo>
                  <a:lnTo>
                    <a:pt x="768" y="399"/>
                  </a:lnTo>
                  <a:lnTo>
                    <a:pt x="765" y="400"/>
                  </a:lnTo>
                  <a:lnTo>
                    <a:pt x="762" y="402"/>
                  </a:lnTo>
                  <a:lnTo>
                    <a:pt x="719" y="415"/>
                  </a:lnTo>
                  <a:lnTo>
                    <a:pt x="680" y="435"/>
                  </a:lnTo>
                  <a:lnTo>
                    <a:pt x="646" y="458"/>
                  </a:lnTo>
                  <a:lnTo>
                    <a:pt x="616" y="487"/>
                  </a:lnTo>
                  <a:lnTo>
                    <a:pt x="593" y="518"/>
                  </a:lnTo>
                  <a:lnTo>
                    <a:pt x="577" y="554"/>
                  </a:lnTo>
                  <a:lnTo>
                    <a:pt x="566" y="593"/>
                  </a:lnTo>
                  <a:lnTo>
                    <a:pt x="562" y="635"/>
                  </a:lnTo>
                  <a:lnTo>
                    <a:pt x="566" y="675"/>
                  </a:lnTo>
                  <a:lnTo>
                    <a:pt x="575" y="711"/>
                  </a:lnTo>
                  <a:lnTo>
                    <a:pt x="592" y="744"/>
                  </a:lnTo>
                  <a:lnTo>
                    <a:pt x="611" y="772"/>
                  </a:lnTo>
                  <a:lnTo>
                    <a:pt x="637" y="798"/>
                  </a:lnTo>
                  <a:lnTo>
                    <a:pt x="666" y="820"/>
                  </a:lnTo>
                  <a:lnTo>
                    <a:pt x="698" y="840"/>
                  </a:lnTo>
                  <a:lnTo>
                    <a:pt x="732" y="858"/>
                  </a:lnTo>
                  <a:lnTo>
                    <a:pt x="770" y="874"/>
                  </a:lnTo>
                  <a:lnTo>
                    <a:pt x="807" y="889"/>
                  </a:lnTo>
                  <a:lnTo>
                    <a:pt x="852" y="910"/>
                  </a:lnTo>
                  <a:lnTo>
                    <a:pt x="889" y="931"/>
                  </a:lnTo>
                  <a:lnTo>
                    <a:pt x="916" y="952"/>
                  </a:lnTo>
                  <a:lnTo>
                    <a:pt x="935" y="976"/>
                  </a:lnTo>
                  <a:lnTo>
                    <a:pt x="946" y="1001"/>
                  </a:lnTo>
                  <a:lnTo>
                    <a:pt x="949" y="1029"/>
                  </a:lnTo>
                  <a:lnTo>
                    <a:pt x="946" y="1055"/>
                  </a:lnTo>
                  <a:lnTo>
                    <a:pt x="935" y="1079"/>
                  </a:lnTo>
                  <a:lnTo>
                    <a:pt x="920" y="1100"/>
                  </a:lnTo>
                  <a:lnTo>
                    <a:pt x="898" y="1116"/>
                  </a:lnTo>
                  <a:lnTo>
                    <a:pt x="871" y="1128"/>
                  </a:lnTo>
                  <a:lnTo>
                    <a:pt x="841" y="1136"/>
                  </a:lnTo>
                  <a:lnTo>
                    <a:pt x="807" y="1139"/>
                  </a:lnTo>
                  <a:lnTo>
                    <a:pt x="781" y="1137"/>
                  </a:lnTo>
                  <a:lnTo>
                    <a:pt x="756" y="1133"/>
                  </a:lnTo>
                  <a:lnTo>
                    <a:pt x="731" y="1127"/>
                  </a:lnTo>
                  <a:lnTo>
                    <a:pt x="707" y="1119"/>
                  </a:lnTo>
                  <a:lnTo>
                    <a:pt x="684" y="1112"/>
                  </a:lnTo>
                  <a:lnTo>
                    <a:pt x="666" y="1104"/>
                  </a:lnTo>
                  <a:lnTo>
                    <a:pt x="652" y="1098"/>
                  </a:lnTo>
                  <a:lnTo>
                    <a:pt x="641" y="1094"/>
                  </a:lnTo>
                  <a:lnTo>
                    <a:pt x="637" y="1092"/>
                  </a:lnTo>
                  <a:lnTo>
                    <a:pt x="628" y="1089"/>
                  </a:lnTo>
                  <a:lnTo>
                    <a:pt x="617" y="1088"/>
                  </a:lnTo>
                  <a:lnTo>
                    <a:pt x="601" y="1092"/>
                  </a:lnTo>
                  <a:lnTo>
                    <a:pt x="586" y="1101"/>
                  </a:lnTo>
                  <a:lnTo>
                    <a:pt x="577" y="1116"/>
                  </a:lnTo>
                  <a:lnTo>
                    <a:pt x="556" y="1174"/>
                  </a:lnTo>
                  <a:lnTo>
                    <a:pt x="553" y="1189"/>
                  </a:lnTo>
                  <a:lnTo>
                    <a:pt x="556" y="1203"/>
                  </a:lnTo>
                  <a:lnTo>
                    <a:pt x="565" y="1213"/>
                  </a:lnTo>
                  <a:lnTo>
                    <a:pt x="574" y="1221"/>
                  </a:lnTo>
                  <a:lnTo>
                    <a:pt x="599" y="1233"/>
                  </a:lnTo>
                  <a:lnTo>
                    <a:pt x="628" y="1242"/>
                  </a:lnTo>
                  <a:lnTo>
                    <a:pt x="656" y="1251"/>
                  </a:lnTo>
                  <a:lnTo>
                    <a:pt x="684" y="1258"/>
                  </a:lnTo>
                  <a:lnTo>
                    <a:pt x="711" y="1263"/>
                  </a:lnTo>
                  <a:lnTo>
                    <a:pt x="732" y="1267"/>
                  </a:lnTo>
                  <a:lnTo>
                    <a:pt x="747" y="1270"/>
                  </a:lnTo>
                  <a:lnTo>
                    <a:pt x="755" y="1272"/>
                  </a:lnTo>
                  <a:lnTo>
                    <a:pt x="756" y="1272"/>
                  </a:lnTo>
                  <a:lnTo>
                    <a:pt x="758" y="1273"/>
                  </a:lnTo>
                  <a:lnTo>
                    <a:pt x="761" y="1275"/>
                  </a:lnTo>
                  <a:lnTo>
                    <a:pt x="762" y="1278"/>
                  </a:lnTo>
                  <a:lnTo>
                    <a:pt x="764" y="1280"/>
                  </a:lnTo>
                  <a:lnTo>
                    <a:pt x="764" y="1367"/>
                  </a:lnTo>
                  <a:lnTo>
                    <a:pt x="767" y="1385"/>
                  </a:lnTo>
                  <a:lnTo>
                    <a:pt x="777" y="1399"/>
                  </a:lnTo>
                  <a:lnTo>
                    <a:pt x="790" y="1409"/>
                  </a:lnTo>
                  <a:lnTo>
                    <a:pt x="810" y="1412"/>
                  </a:lnTo>
                  <a:lnTo>
                    <a:pt x="850" y="1412"/>
                  </a:lnTo>
                  <a:lnTo>
                    <a:pt x="868" y="1409"/>
                  </a:lnTo>
                  <a:lnTo>
                    <a:pt x="883" y="1399"/>
                  </a:lnTo>
                  <a:lnTo>
                    <a:pt x="894" y="1385"/>
                  </a:lnTo>
                  <a:lnTo>
                    <a:pt x="897" y="1367"/>
                  </a:lnTo>
                  <a:lnTo>
                    <a:pt x="897" y="1276"/>
                  </a:lnTo>
                  <a:lnTo>
                    <a:pt x="898" y="1272"/>
                  </a:lnTo>
                  <a:lnTo>
                    <a:pt x="898" y="1270"/>
                  </a:lnTo>
                  <a:lnTo>
                    <a:pt x="899" y="1267"/>
                  </a:lnTo>
                  <a:lnTo>
                    <a:pt x="902" y="1267"/>
                  </a:lnTo>
                  <a:lnTo>
                    <a:pt x="904" y="1266"/>
                  </a:lnTo>
                  <a:lnTo>
                    <a:pt x="904" y="1266"/>
                  </a:lnTo>
                  <a:lnTo>
                    <a:pt x="952" y="1252"/>
                  </a:lnTo>
                  <a:lnTo>
                    <a:pt x="994" y="1233"/>
                  </a:lnTo>
                  <a:lnTo>
                    <a:pt x="1029" y="1207"/>
                  </a:lnTo>
                  <a:lnTo>
                    <a:pt x="1059" y="1177"/>
                  </a:lnTo>
                  <a:lnTo>
                    <a:pt x="1085" y="1143"/>
                  </a:lnTo>
                  <a:lnTo>
                    <a:pt x="1103" y="1104"/>
                  </a:lnTo>
                  <a:lnTo>
                    <a:pt x="1113" y="1064"/>
                  </a:lnTo>
                  <a:lnTo>
                    <a:pt x="1118" y="1019"/>
                  </a:lnTo>
                  <a:lnTo>
                    <a:pt x="1113" y="976"/>
                  </a:lnTo>
                  <a:lnTo>
                    <a:pt x="1104" y="934"/>
                  </a:lnTo>
                  <a:lnTo>
                    <a:pt x="1086" y="896"/>
                  </a:lnTo>
                  <a:lnTo>
                    <a:pt x="1062" y="864"/>
                  </a:lnTo>
                  <a:lnTo>
                    <a:pt x="1031" y="832"/>
                  </a:lnTo>
                  <a:lnTo>
                    <a:pt x="991" y="802"/>
                  </a:lnTo>
                  <a:lnTo>
                    <a:pt x="943" y="777"/>
                  </a:lnTo>
                  <a:lnTo>
                    <a:pt x="886" y="751"/>
                  </a:lnTo>
                  <a:lnTo>
                    <a:pt x="844" y="733"/>
                  </a:lnTo>
                  <a:lnTo>
                    <a:pt x="810" y="717"/>
                  </a:lnTo>
                  <a:lnTo>
                    <a:pt x="783" y="702"/>
                  </a:lnTo>
                  <a:lnTo>
                    <a:pt x="762" y="687"/>
                  </a:lnTo>
                  <a:lnTo>
                    <a:pt x="746" y="671"/>
                  </a:lnTo>
                  <a:lnTo>
                    <a:pt x="737" y="656"/>
                  </a:lnTo>
                  <a:lnTo>
                    <a:pt x="731" y="638"/>
                  </a:lnTo>
                  <a:lnTo>
                    <a:pt x="729" y="618"/>
                  </a:lnTo>
                  <a:lnTo>
                    <a:pt x="731" y="602"/>
                  </a:lnTo>
                  <a:lnTo>
                    <a:pt x="735" y="586"/>
                  </a:lnTo>
                  <a:lnTo>
                    <a:pt x="744" y="571"/>
                  </a:lnTo>
                  <a:lnTo>
                    <a:pt x="756" y="556"/>
                  </a:lnTo>
                  <a:lnTo>
                    <a:pt x="773" y="544"/>
                  </a:lnTo>
                  <a:lnTo>
                    <a:pt x="795" y="533"/>
                  </a:lnTo>
                  <a:lnTo>
                    <a:pt x="822" y="527"/>
                  </a:lnTo>
                  <a:lnTo>
                    <a:pt x="853" y="526"/>
                  </a:lnTo>
                  <a:lnTo>
                    <a:pt x="886" y="527"/>
                  </a:lnTo>
                  <a:lnTo>
                    <a:pt x="917" y="532"/>
                  </a:lnTo>
                  <a:lnTo>
                    <a:pt x="943" y="538"/>
                  </a:lnTo>
                  <a:lnTo>
                    <a:pt x="965" y="545"/>
                  </a:lnTo>
                  <a:lnTo>
                    <a:pt x="982" y="551"/>
                  </a:lnTo>
                  <a:lnTo>
                    <a:pt x="994" y="556"/>
                  </a:lnTo>
                  <a:lnTo>
                    <a:pt x="997" y="557"/>
                  </a:lnTo>
                  <a:lnTo>
                    <a:pt x="1004" y="560"/>
                  </a:lnTo>
                  <a:lnTo>
                    <a:pt x="1012" y="563"/>
                  </a:lnTo>
                  <a:lnTo>
                    <a:pt x="1018" y="563"/>
                  </a:lnTo>
                  <a:lnTo>
                    <a:pt x="1035" y="560"/>
                  </a:lnTo>
                  <a:lnTo>
                    <a:pt x="1049" y="550"/>
                  </a:lnTo>
                  <a:lnTo>
                    <a:pt x="1058" y="536"/>
                  </a:lnTo>
                  <a:lnTo>
                    <a:pt x="1080" y="478"/>
                  </a:lnTo>
                  <a:lnTo>
                    <a:pt x="1083" y="463"/>
                  </a:lnTo>
                  <a:lnTo>
                    <a:pt x="1079" y="451"/>
                  </a:lnTo>
                  <a:lnTo>
                    <a:pt x="1071" y="441"/>
                  </a:lnTo>
                  <a:lnTo>
                    <a:pt x="1061" y="433"/>
                  </a:lnTo>
                  <a:lnTo>
                    <a:pt x="1041" y="426"/>
                  </a:lnTo>
                  <a:lnTo>
                    <a:pt x="1018" y="418"/>
                  </a:lnTo>
                  <a:lnTo>
                    <a:pt x="992" y="411"/>
                  </a:lnTo>
                  <a:lnTo>
                    <a:pt x="968" y="406"/>
                  </a:lnTo>
                  <a:lnTo>
                    <a:pt x="947" y="402"/>
                  </a:lnTo>
                  <a:lnTo>
                    <a:pt x="929" y="397"/>
                  </a:lnTo>
                  <a:lnTo>
                    <a:pt x="917" y="396"/>
                  </a:lnTo>
                  <a:lnTo>
                    <a:pt x="913" y="394"/>
                  </a:lnTo>
                  <a:lnTo>
                    <a:pt x="911" y="394"/>
                  </a:lnTo>
                  <a:lnTo>
                    <a:pt x="910" y="393"/>
                  </a:lnTo>
                  <a:lnTo>
                    <a:pt x="907" y="391"/>
                  </a:lnTo>
                  <a:lnTo>
                    <a:pt x="905" y="390"/>
                  </a:lnTo>
                  <a:lnTo>
                    <a:pt x="905" y="387"/>
                  </a:lnTo>
                  <a:lnTo>
                    <a:pt x="905" y="303"/>
                  </a:lnTo>
                  <a:lnTo>
                    <a:pt x="901" y="287"/>
                  </a:lnTo>
                  <a:lnTo>
                    <a:pt x="892" y="272"/>
                  </a:lnTo>
                  <a:lnTo>
                    <a:pt x="877" y="263"/>
                  </a:lnTo>
                  <a:lnTo>
                    <a:pt x="859" y="258"/>
                  </a:lnTo>
                  <a:lnTo>
                    <a:pt x="819" y="258"/>
                  </a:lnTo>
                  <a:close/>
                  <a:moveTo>
                    <a:pt x="835" y="0"/>
                  </a:moveTo>
                  <a:lnTo>
                    <a:pt x="920" y="4"/>
                  </a:lnTo>
                  <a:lnTo>
                    <a:pt x="1003" y="18"/>
                  </a:lnTo>
                  <a:lnTo>
                    <a:pt x="1083" y="39"/>
                  </a:lnTo>
                  <a:lnTo>
                    <a:pt x="1159" y="65"/>
                  </a:lnTo>
                  <a:lnTo>
                    <a:pt x="1233" y="101"/>
                  </a:lnTo>
                  <a:lnTo>
                    <a:pt x="1301" y="143"/>
                  </a:lnTo>
                  <a:lnTo>
                    <a:pt x="1366" y="191"/>
                  </a:lnTo>
                  <a:lnTo>
                    <a:pt x="1425" y="245"/>
                  </a:lnTo>
                  <a:lnTo>
                    <a:pt x="1479" y="305"/>
                  </a:lnTo>
                  <a:lnTo>
                    <a:pt x="1527" y="369"/>
                  </a:lnTo>
                  <a:lnTo>
                    <a:pt x="1569" y="438"/>
                  </a:lnTo>
                  <a:lnTo>
                    <a:pt x="1605" y="511"/>
                  </a:lnTo>
                  <a:lnTo>
                    <a:pt x="1631" y="587"/>
                  </a:lnTo>
                  <a:lnTo>
                    <a:pt x="1652" y="668"/>
                  </a:lnTo>
                  <a:lnTo>
                    <a:pt x="1666" y="750"/>
                  </a:lnTo>
                  <a:lnTo>
                    <a:pt x="1669" y="835"/>
                  </a:lnTo>
                  <a:lnTo>
                    <a:pt x="1666" y="920"/>
                  </a:lnTo>
                  <a:lnTo>
                    <a:pt x="1652" y="1004"/>
                  </a:lnTo>
                  <a:lnTo>
                    <a:pt x="1631" y="1083"/>
                  </a:lnTo>
                  <a:lnTo>
                    <a:pt x="1605" y="1161"/>
                  </a:lnTo>
                  <a:lnTo>
                    <a:pt x="1569" y="1233"/>
                  </a:lnTo>
                  <a:lnTo>
                    <a:pt x="1527" y="1301"/>
                  </a:lnTo>
                  <a:lnTo>
                    <a:pt x="1479" y="1366"/>
                  </a:lnTo>
                  <a:lnTo>
                    <a:pt x="1425" y="1425"/>
                  </a:lnTo>
                  <a:lnTo>
                    <a:pt x="1366" y="1479"/>
                  </a:lnTo>
                  <a:lnTo>
                    <a:pt x="1301" y="1527"/>
                  </a:lnTo>
                  <a:lnTo>
                    <a:pt x="1233" y="1569"/>
                  </a:lnTo>
                  <a:lnTo>
                    <a:pt x="1159" y="1605"/>
                  </a:lnTo>
                  <a:lnTo>
                    <a:pt x="1083" y="1633"/>
                  </a:lnTo>
                  <a:lnTo>
                    <a:pt x="1003" y="1653"/>
                  </a:lnTo>
                  <a:lnTo>
                    <a:pt x="920" y="1666"/>
                  </a:lnTo>
                  <a:lnTo>
                    <a:pt x="835" y="1671"/>
                  </a:lnTo>
                  <a:lnTo>
                    <a:pt x="750" y="1666"/>
                  </a:lnTo>
                  <a:lnTo>
                    <a:pt x="666" y="1653"/>
                  </a:lnTo>
                  <a:lnTo>
                    <a:pt x="587" y="1633"/>
                  </a:lnTo>
                  <a:lnTo>
                    <a:pt x="510" y="1605"/>
                  </a:lnTo>
                  <a:lnTo>
                    <a:pt x="438" y="1569"/>
                  </a:lnTo>
                  <a:lnTo>
                    <a:pt x="368" y="1527"/>
                  </a:lnTo>
                  <a:lnTo>
                    <a:pt x="303" y="1479"/>
                  </a:lnTo>
                  <a:lnTo>
                    <a:pt x="245" y="1425"/>
                  </a:lnTo>
                  <a:lnTo>
                    <a:pt x="191" y="1366"/>
                  </a:lnTo>
                  <a:lnTo>
                    <a:pt x="144" y="1301"/>
                  </a:lnTo>
                  <a:lnTo>
                    <a:pt x="102" y="1233"/>
                  </a:lnTo>
                  <a:lnTo>
                    <a:pt x="66" y="1161"/>
                  </a:lnTo>
                  <a:lnTo>
                    <a:pt x="38" y="1083"/>
                  </a:lnTo>
                  <a:lnTo>
                    <a:pt x="17" y="1004"/>
                  </a:lnTo>
                  <a:lnTo>
                    <a:pt x="5" y="920"/>
                  </a:lnTo>
                  <a:lnTo>
                    <a:pt x="0" y="835"/>
                  </a:lnTo>
                  <a:lnTo>
                    <a:pt x="5" y="750"/>
                  </a:lnTo>
                  <a:lnTo>
                    <a:pt x="17" y="668"/>
                  </a:lnTo>
                  <a:lnTo>
                    <a:pt x="38" y="587"/>
                  </a:lnTo>
                  <a:lnTo>
                    <a:pt x="66" y="511"/>
                  </a:lnTo>
                  <a:lnTo>
                    <a:pt x="102" y="438"/>
                  </a:lnTo>
                  <a:lnTo>
                    <a:pt x="144" y="369"/>
                  </a:lnTo>
                  <a:lnTo>
                    <a:pt x="191" y="305"/>
                  </a:lnTo>
                  <a:lnTo>
                    <a:pt x="245" y="245"/>
                  </a:lnTo>
                  <a:lnTo>
                    <a:pt x="303" y="191"/>
                  </a:lnTo>
                  <a:lnTo>
                    <a:pt x="368" y="143"/>
                  </a:lnTo>
                  <a:lnTo>
                    <a:pt x="438" y="101"/>
                  </a:lnTo>
                  <a:lnTo>
                    <a:pt x="510" y="65"/>
                  </a:lnTo>
                  <a:lnTo>
                    <a:pt x="587" y="39"/>
                  </a:lnTo>
                  <a:lnTo>
                    <a:pt x="666" y="18"/>
                  </a:lnTo>
                  <a:lnTo>
                    <a:pt x="750" y="4"/>
                  </a:lnTo>
                  <a:lnTo>
                    <a:pt x="83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2" name="Freeform 468"/>
            <p:cNvSpPr>
              <a:spLocks noEditPoints="1"/>
            </p:cNvSpPr>
            <p:nvPr/>
          </p:nvSpPr>
          <p:spPr bwMode="auto">
            <a:xfrm>
              <a:off x="9450583" y="2625345"/>
              <a:ext cx="649579" cy="809495"/>
            </a:xfrm>
            <a:custGeom>
              <a:avLst/>
              <a:gdLst>
                <a:gd name="T0" fmla="*/ 1675 w 3931"/>
                <a:gd name="T1" fmla="*/ 1783 h 4901"/>
                <a:gd name="T2" fmla="*/ 1338 w 3931"/>
                <a:gd name="T3" fmla="*/ 1943 h 4901"/>
                <a:gd name="T4" fmla="*/ 1078 w 3931"/>
                <a:gd name="T5" fmla="*/ 2205 h 4901"/>
                <a:gd name="T6" fmla="*/ 918 w 3931"/>
                <a:gd name="T7" fmla="*/ 2543 h 4901"/>
                <a:gd name="T8" fmla="*/ 884 w 3931"/>
                <a:gd name="T9" fmla="*/ 2930 h 4901"/>
                <a:gd name="T10" fmla="*/ 984 w 3931"/>
                <a:gd name="T11" fmla="*/ 3297 h 4901"/>
                <a:gd name="T12" fmla="*/ 1197 w 3931"/>
                <a:gd name="T13" fmla="*/ 3599 h 4901"/>
                <a:gd name="T14" fmla="*/ 1499 w 3931"/>
                <a:gd name="T15" fmla="*/ 3813 h 4901"/>
                <a:gd name="T16" fmla="*/ 1867 w 3931"/>
                <a:gd name="T17" fmla="*/ 3913 h 4901"/>
                <a:gd name="T18" fmla="*/ 2254 w 3931"/>
                <a:gd name="T19" fmla="*/ 3879 h 4901"/>
                <a:gd name="T20" fmla="*/ 2591 w 3931"/>
                <a:gd name="T21" fmla="*/ 3719 h 4901"/>
                <a:gd name="T22" fmla="*/ 2853 w 3931"/>
                <a:gd name="T23" fmla="*/ 3457 h 4901"/>
                <a:gd name="T24" fmla="*/ 3012 w 3931"/>
                <a:gd name="T25" fmla="*/ 3120 h 4901"/>
                <a:gd name="T26" fmla="*/ 3047 w 3931"/>
                <a:gd name="T27" fmla="*/ 2732 h 4901"/>
                <a:gd name="T28" fmla="*/ 2947 w 3931"/>
                <a:gd name="T29" fmla="*/ 2365 h 4901"/>
                <a:gd name="T30" fmla="*/ 2733 w 3931"/>
                <a:gd name="T31" fmla="*/ 2063 h 4901"/>
                <a:gd name="T32" fmla="*/ 2431 w 3931"/>
                <a:gd name="T33" fmla="*/ 1849 h 4901"/>
                <a:gd name="T34" fmla="*/ 2064 w 3931"/>
                <a:gd name="T35" fmla="*/ 1749 h 4901"/>
                <a:gd name="T36" fmla="*/ 2912 w 3931"/>
                <a:gd name="T37" fmla="*/ 3 h 4901"/>
                <a:gd name="T38" fmla="*/ 3026 w 3931"/>
                <a:gd name="T39" fmla="*/ 62 h 4901"/>
                <a:gd name="T40" fmla="*/ 3027 w 3931"/>
                <a:gd name="T41" fmla="*/ 175 h 4901"/>
                <a:gd name="T42" fmla="*/ 2499 w 3931"/>
                <a:gd name="T43" fmla="*/ 818 h 4901"/>
                <a:gd name="T44" fmla="*/ 2512 w 3931"/>
                <a:gd name="T45" fmla="*/ 861 h 4901"/>
                <a:gd name="T46" fmla="*/ 2736 w 3931"/>
                <a:gd name="T47" fmla="*/ 1003 h 4901"/>
                <a:gd name="T48" fmla="*/ 3112 w 3931"/>
                <a:gd name="T49" fmla="*/ 1355 h 4901"/>
                <a:gd name="T50" fmla="*/ 3432 w 3931"/>
                <a:gd name="T51" fmla="*/ 1801 h 4901"/>
                <a:gd name="T52" fmla="*/ 3682 w 3931"/>
                <a:gd name="T53" fmla="*/ 2305 h 4901"/>
                <a:gd name="T54" fmla="*/ 3850 w 3931"/>
                <a:gd name="T55" fmla="*/ 2825 h 4901"/>
                <a:gd name="T56" fmla="*/ 3927 w 3931"/>
                <a:gd name="T57" fmla="*/ 3327 h 4901"/>
                <a:gd name="T58" fmla="*/ 3903 w 3931"/>
                <a:gd name="T59" fmla="*/ 3759 h 4901"/>
                <a:gd name="T60" fmla="*/ 3786 w 3931"/>
                <a:gd name="T61" fmla="*/ 4112 h 4901"/>
                <a:gd name="T62" fmla="*/ 3587 w 3931"/>
                <a:gd name="T63" fmla="*/ 4391 h 4901"/>
                <a:gd name="T64" fmla="*/ 3317 w 3931"/>
                <a:gd name="T65" fmla="*/ 4604 h 4901"/>
                <a:gd name="T66" fmla="*/ 2987 w 3931"/>
                <a:gd name="T67" fmla="*/ 4755 h 4901"/>
                <a:gd name="T68" fmla="*/ 2606 w 3931"/>
                <a:gd name="T69" fmla="*/ 4850 h 4901"/>
                <a:gd name="T70" fmla="*/ 2186 w 3931"/>
                <a:gd name="T71" fmla="*/ 4897 h 4901"/>
                <a:gd name="T72" fmla="*/ 1744 w 3931"/>
                <a:gd name="T73" fmla="*/ 4897 h 4901"/>
                <a:gd name="T74" fmla="*/ 1323 w 3931"/>
                <a:gd name="T75" fmla="*/ 4850 h 4901"/>
                <a:gd name="T76" fmla="*/ 944 w 3931"/>
                <a:gd name="T77" fmla="*/ 4755 h 4901"/>
                <a:gd name="T78" fmla="*/ 612 w 3931"/>
                <a:gd name="T79" fmla="*/ 4604 h 4901"/>
                <a:gd name="T80" fmla="*/ 343 w 3931"/>
                <a:gd name="T81" fmla="*/ 4391 h 4901"/>
                <a:gd name="T82" fmla="*/ 144 w 3931"/>
                <a:gd name="T83" fmla="*/ 4112 h 4901"/>
                <a:gd name="T84" fmla="*/ 28 w 3931"/>
                <a:gd name="T85" fmla="*/ 3759 h 4901"/>
                <a:gd name="T86" fmla="*/ 2 w 3931"/>
                <a:gd name="T87" fmla="*/ 3329 h 4901"/>
                <a:gd name="T88" fmla="*/ 79 w 3931"/>
                <a:gd name="T89" fmla="*/ 2830 h 4901"/>
                <a:gd name="T90" fmla="*/ 246 w 3931"/>
                <a:gd name="T91" fmla="*/ 2313 h 4901"/>
                <a:gd name="T92" fmla="*/ 492 w 3931"/>
                <a:gd name="T93" fmla="*/ 1812 h 4901"/>
                <a:gd name="T94" fmla="*/ 808 w 3931"/>
                <a:gd name="T95" fmla="*/ 1366 h 4901"/>
                <a:gd name="T96" fmla="*/ 1180 w 3931"/>
                <a:gd name="T97" fmla="*/ 1014 h 4901"/>
                <a:gd name="T98" fmla="*/ 1405 w 3931"/>
                <a:gd name="T99" fmla="*/ 872 h 4901"/>
                <a:gd name="T100" fmla="*/ 1441 w 3931"/>
                <a:gd name="T101" fmla="*/ 837 h 4901"/>
                <a:gd name="T102" fmla="*/ 923 w 3931"/>
                <a:gd name="T103" fmla="*/ 210 h 4901"/>
                <a:gd name="T104" fmla="*/ 893 w 3931"/>
                <a:gd name="T105" fmla="*/ 86 h 4901"/>
                <a:gd name="T106" fmla="*/ 979 w 3931"/>
                <a:gd name="T107" fmla="*/ 11 h 4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31" h="4901">
                  <a:moveTo>
                    <a:pt x="1965" y="1745"/>
                  </a:moveTo>
                  <a:lnTo>
                    <a:pt x="1867" y="1749"/>
                  </a:lnTo>
                  <a:lnTo>
                    <a:pt x="1770" y="1763"/>
                  </a:lnTo>
                  <a:lnTo>
                    <a:pt x="1675" y="1783"/>
                  </a:lnTo>
                  <a:lnTo>
                    <a:pt x="1586" y="1812"/>
                  </a:lnTo>
                  <a:lnTo>
                    <a:pt x="1499" y="1849"/>
                  </a:lnTo>
                  <a:lnTo>
                    <a:pt x="1417" y="1893"/>
                  </a:lnTo>
                  <a:lnTo>
                    <a:pt x="1338" y="1943"/>
                  </a:lnTo>
                  <a:lnTo>
                    <a:pt x="1265" y="2000"/>
                  </a:lnTo>
                  <a:lnTo>
                    <a:pt x="1197" y="2063"/>
                  </a:lnTo>
                  <a:lnTo>
                    <a:pt x="1135" y="2132"/>
                  </a:lnTo>
                  <a:lnTo>
                    <a:pt x="1078" y="2205"/>
                  </a:lnTo>
                  <a:lnTo>
                    <a:pt x="1027" y="2283"/>
                  </a:lnTo>
                  <a:lnTo>
                    <a:pt x="984" y="2365"/>
                  </a:lnTo>
                  <a:lnTo>
                    <a:pt x="947" y="2452"/>
                  </a:lnTo>
                  <a:lnTo>
                    <a:pt x="918" y="2543"/>
                  </a:lnTo>
                  <a:lnTo>
                    <a:pt x="896" y="2635"/>
                  </a:lnTo>
                  <a:lnTo>
                    <a:pt x="884" y="2732"/>
                  </a:lnTo>
                  <a:lnTo>
                    <a:pt x="879" y="2831"/>
                  </a:lnTo>
                  <a:lnTo>
                    <a:pt x="884" y="2930"/>
                  </a:lnTo>
                  <a:lnTo>
                    <a:pt x="896" y="3027"/>
                  </a:lnTo>
                  <a:lnTo>
                    <a:pt x="918" y="3120"/>
                  </a:lnTo>
                  <a:lnTo>
                    <a:pt x="947" y="3211"/>
                  </a:lnTo>
                  <a:lnTo>
                    <a:pt x="984" y="3297"/>
                  </a:lnTo>
                  <a:lnTo>
                    <a:pt x="1027" y="3380"/>
                  </a:lnTo>
                  <a:lnTo>
                    <a:pt x="1078" y="3459"/>
                  </a:lnTo>
                  <a:lnTo>
                    <a:pt x="1135" y="3532"/>
                  </a:lnTo>
                  <a:lnTo>
                    <a:pt x="1197" y="3599"/>
                  </a:lnTo>
                  <a:lnTo>
                    <a:pt x="1265" y="3662"/>
                  </a:lnTo>
                  <a:lnTo>
                    <a:pt x="1338" y="3719"/>
                  </a:lnTo>
                  <a:lnTo>
                    <a:pt x="1417" y="3770"/>
                  </a:lnTo>
                  <a:lnTo>
                    <a:pt x="1499" y="3813"/>
                  </a:lnTo>
                  <a:lnTo>
                    <a:pt x="1586" y="3850"/>
                  </a:lnTo>
                  <a:lnTo>
                    <a:pt x="1675" y="3879"/>
                  </a:lnTo>
                  <a:lnTo>
                    <a:pt x="1770" y="3901"/>
                  </a:lnTo>
                  <a:lnTo>
                    <a:pt x="1867" y="3913"/>
                  </a:lnTo>
                  <a:lnTo>
                    <a:pt x="1965" y="3918"/>
                  </a:lnTo>
                  <a:lnTo>
                    <a:pt x="2064" y="3913"/>
                  </a:lnTo>
                  <a:lnTo>
                    <a:pt x="2161" y="3901"/>
                  </a:lnTo>
                  <a:lnTo>
                    <a:pt x="2254" y="3879"/>
                  </a:lnTo>
                  <a:lnTo>
                    <a:pt x="2345" y="3850"/>
                  </a:lnTo>
                  <a:lnTo>
                    <a:pt x="2431" y="3813"/>
                  </a:lnTo>
                  <a:lnTo>
                    <a:pt x="2513" y="3770"/>
                  </a:lnTo>
                  <a:lnTo>
                    <a:pt x="2591" y="3719"/>
                  </a:lnTo>
                  <a:lnTo>
                    <a:pt x="2664" y="3662"/>
                  </a:lnTo>
                  <a:lnTo>
                    <a:pt x="2733" y="3599"/>
                  </a:lnTo>
                  <a:lnTo>
                    <a:pt x="2796" y="3532"/>
                  </a:lnTo>
                  <a:lnTo>
                    <a:pt x="2853" y="3457"/>
                  </a:lnTo>
                  <a:lnTo>
                    <a:pt x="2903" y="3380"/>
                  </a:lnTo>
                  <a:lnTo>
                    <a:pt x="2947" y="3297"/>
                  </a:lnTo>
                  <a:lnTo>
                    <a:pt x="2984" y="3211"/>
                  </a:lnTo>
                  <a:lnTo>
                    <a:pt x="3012" y="3120"/>
                  </a:lnTo>
                  <a:lnTo>
                    <a:pt x="3033" y="3027"/>
                  </a:lnTo>
                  <a:lnTo>
                    <a:pt x="3047" y="2930"/>
                  </a:lnTo>
                  <a:lnTo>
                    <a:pt x="3051" y="2831"/>
                  </a:lnTo>
                  <a:lnTo>
                    <a:pt x="3047" y="2732"/>
                  </a:lnTo>
                  <a:lnTo>
                    <a:pt x="3033" y="2635"/>
                  </a:lnTo>
                  <a:lnTo>
                    <a:pt x="3012" y="2543"/>
                  </a:lnTo>
                  <a:lnTo>
                    <a:pt x="2984" y="2452"/>
                  </a:lnTo>
                  <a:lnTo>
                    <a:pt x="2947" y="2365"/>
                  </a:lnTo>
                  <a:lnTo>
                    <a:pt x="2903" y="2283"/>
                  </a:lnTo>
                  <a:lnTo>
                    <a:pt x="2853" y="2205"/>
                  </a:lnTo>
                  <a:lnTo>
                    <a:pt x="2796" y="2132"/>
                  </a:lnTo>
                  <a:lnTo>
                    <a:pt x="2733" y="2063"/>
                  </a:lnTo>
                  <a:lnTo>
                    <a:pt x="2664" y="2000"/>
                  </a:lnTo>
                  <a:lnTo>
                    <a:pt x="2591" y="1943"/>
                  </a:lnTo>
                  <a:lnTo>
                    <a:pt x="2513" y="1893"/>
                  </a:lnTo>
                  <a:lnTo>
                    <a:pt x="2431" y="1849"/>
                  </a:lnTo>
                  <a:lnTo>
                    <a:pt x="2345" y="1812"/>
                  </a:lnTo>
                  <a:lnTo>
                    <a:pt x="2254" y="1783"/>
                  </a:lnTo>
                  <a:lnTo>
                    <a:pt x="2161" y="1763"/>
                  </a:lnTo>
                  <a:lnTo>
                    <a:pt x="2064" y="1749"/>
                  </a:lnTo>
                  <a:lnTo>
                    <a:pt x="1965" y="1745"/>
                  </a:lnTo>
                  <a:close/>
                  <a:moveTo>
                    <a:pt x="1063" y="0"/>
                  </a:moveTo>
                  <a:lnTo>
                    <a:pt x="2867" y="0"/>
                  </a:lnTo>
                  <a:lnTo>
                    <a:pt x="2912" y="3"/>
                  </a:lnTo>
                  <a:lnTo>
                    <a:pt x="2951" y="11"/>
                  </a:lnTo>
                  <a:lnTo>
                    <a:pt x="2983" y="24"/>
                  </a:lnTo>
                  <a:lnTo>
                    <a:pt x="3008" y="41"/>
                  </a:lnTo>
                  <a:lnTo>
                    <a:pt x="3026" y="62"/>
                  </a:lnTo>
                  <a:lnTo>
                    <a:pt x="3038" y="86"/>
                  </a:lnTo>
                  <a:lnTo>
                    <a:pt x="3042" y="113"/>
                  </a:lnTo>
                  <a:lnTo>
                    <a:pt x="3038" y="142"/>
                  </a:lnTo>
                  <a:lnTo>
                    <a:pt x="3027" y="175"/>
                  </a:lnTo>
                  <a:lnTo>
                    <a:pt x="3008" y="210"/>
                  </a:lnTo>
                  <a:lnTo>
                    <a:pt x="2981" y="246"/>
                  </a:lnTo>
                  <a:lnTo>
                    <a:pt x="2512" y="802"/>
                  </a:lnTo>
                  <a:lnTo>
                    <a:pt x="2499" y="818"/>
                  </a:lnTo>
                  <a:lnTo>
                    <a:pt x="2494" y="831"/>
                  </a:lnTo>
                  <a:lnTo>
                    <a:pt x="2497" y="843"/>
                  </a:lnTo>
                  <a:lnTo>
                    <a:pt x="2503" y="854"/>
                  </a:lnTo>
                  <a:lnTo>
                    <a:pt x="2512" y="861"/>
                  </a:lnTo>
                  <a:lnTo>
                    <a:pt x="2521" y="869"/>
                  </a:lnTo>
                  <a:lnTo>
                    <a:pt x="2530" y="873"/>
                  </a:lnTo>
                  <a:lnTo>
                    <a:pt x="2634" y="933"/>
                  </a:lnTo>
                  <a:lnTo>
                    <a:pt x="2736" y="1003"/>
                  </a:lnTo>
                  <a:lnTo>
                    <a:pt x="2835" y="1080"/>
                  </a:lnTo>
                  <a:lnTo>
                    <a:pt x="2930" y="1165"/>
                  </a:lnTo>
                  <a:lnTo>
                    <a:pt x="3023" y="1257"/>
                  </a:lnTo>
                  <a:lnTo>
                    <a:pt x="3112" y="1355"/>
                  </a:lnTo>
                  <a:lnTo>
                    <a:pt x="3198" y="1459"/>
                  </a:lnTo>
                  <a:lnTo>
                    <a:pt x="3280" y="1570"/>
                  </a:lnTo>
                  <a:lnTo>
                    <a:pt x="3357" y="1683"/>
                  </a:lnTo>
                  <a:lnTo>
                    <a:pt x="3432" y="1801"/>
                  </a:lnTo>
                  <a:lnTo>
                    <a:pt x="3501" y="1924"/>
                  </a:lnTo>
                  <a:lnTo>
                    <a:pt x="3567" y="2048"/>
                  </a:lnTo>
                  <a:lnTo>
                    <a:pt x="3626" y="2175"/>
                  </a:lnTo>
                  <a:lnTo>
                    <a:pt x="3682" y="2305"/>
                  </a:lnTo>
                  <a:lnTo>
                    <a:pt x="3732" y="2435"/>
                  </a:lnTo>
                  <a:lnTo>
                    <a:pt x="3777" y="2565"/>
                  </a:lnTo>
                  <a:lnTo>
                    <a:pt x="3816" y="2695"/>
                  </a:lnTo>
                  <a:lnTo>
                    <a:pt x="3850" y="2825"/>
                  </a:lnTo>
                  <a:lnTo>
                    <a:pt x="3879" y="2954"/>
                  </a:lnTo>
                  <a:lnTo>
                    <a:pt x="3901" y="3081"/>
                  </a:lnTo>
                  <a:lnTo>
                    <a:pt x="3918" y="3206"/>
                  </a:lnTo>
                  <a:lnTo>
                    <a:pt x="3927" y="3327"/>
                  </a:lnTo>
                  <a:lnTo>
                    <a:pt x="3931" y="3445"/>
                  </a:lnTo>
                  <a:lnTo>
                    <a:pt x="3927" y="3556"/>
                  </a:lnTo>
                  <a:lnTo>
                    <a:pt x="3918" y="3661"/>
                  </a:lnTo>
                  <a:lnTo>
                    <a:pt x="3903" y="3759"/>
                  </a:lnTo>
                  <a:lnTo>
                    <a:pt x="3882" y="3855"/>
                  </a:lnTo>
                  <a:lnTo>
                    <a:pt x="3855" y="3945"/>
                  </a:lnTo>
                  <a:lnTo>
                    <a:pt x="3823" y="4031"/>
                  </a:lnTo>
                  <a:lnTo>
                    <a:pt x="3786" y="4112"/>
                  </a:lnTo>
                  <a:lnTo>
                    <a:pt x="3743" y="4188"/>
                  </a:lnTo>
                  <a:lnTo>
                    <a:pt x="3697" y="4260"/>
                  </a:lnTo>
                  <a:lnTo>
                    <a:pt x="3644" y="4327"/>
                  </a:lnTo>
                  <a:lnTo>
                    <a:pt x="3587" y="4391"/>
                  </a:lnTo>
                  <a:lnTo>
                    <a:pt x="3526" y="4450"/>
                  </a:lnTo>
                  <a:lnTo>
                    <a:pt x="3460" y="4505"/>
                  </a:lnTo>
                  <a:lnTo>
                    <a:pt x="3390" y="4557"/>
                  </a:lnTo>
                  <a:lnTo>
                    <a:pt x="3317" y="4604"/>
                  </a:lnTo>
                  <a:lnTo>
                    <a:pt x="3239" y="4647"/>
                  </a:lnTo>
                  <a:lnTo>
                    <a:pt x="3159" y="4687"/>
                  </a:lnTo>
                  <a:lnTo>
                    <a:pt x="3075" y="4723"/>
                  </a:lnTo>
                  <a:lnTo>
                    <a:pt x="2987" y="4755"/>
                  </a:lnTo>
                  <a:lnTo>
                    <a:pt x="2896" y="4784"/>
                  </a:lnTo>
                  <a:lnTo>
                    <a:pt x="2802" y="4810"/>
                  </a:lnTo>
                  <a:lnTo>
                    <a:pt x="2706" y="4832"/>
                  </a:lnTo>
                  <a:lnTo>
                    <a:pt x="2606" y="4850"/>
                  </a:lnTo>
                  <a:lnTo>
                    <a:pt x="2505" y="4867"/>
                  </a:lnTo>
                  <a:lnTo>
                    <a:pt x="2400" y="4880"/>
                  </a:lnTo>
                  <a:lnTo>
                    <a:pt x="2294" y="4889"/>
                  </a:lnTo>
                  <a:lnTo>
                    <a:pt x="2186" y="4897"/>
                  </a:lnTo>
                  <a:lnTo>
                    <a:pt x="2076" y="4900"/>
                  </a:lnTo>
                  <a:lnTo>
                    <a:pt x="1965" y="4901"/>
                  </a:lnTo>
                  <a:lnTo>
                    <a:pt x="1853" y="4900"/>
                  </a:lnTo>
                  <a:lnTo>
                    <a:pt x="1744" y="4897"/>
                  </a:lnTo>
                  <a:lnTo>
                    <a:pt x="1635" y="4889"/>
                  </a:lnTo>
                  <a:lnTo>
                    <a:pt x="1529" y="4880"/>
                  </a:lnTo>
                  <a:lnTo>
                    <a:pt x="1426" y="4867"/>
                  </a:lnTo>
                  <a:lnTo>
                    <a:pt x="1323" y="4850"/>
                  </a:lnTo>
                  <a:lnTo>
                    <a:pt x="1224" y="4832"/>
                  </a:lnTo>
                  <a:lnTo>
                    <a:pt x="1127" y="4810"/>
                  </a:lnTo>
                  <a:lnTo>
                    <a:pt x="1035" y="4784"/>
                  </a:lnTo>
                  <a:lnTo>
                    <a:pt x="944" y="4755"/>
                  </a:lnTo>
                  <a:lnTo>
                    <a:pt x="855" y="4723"/>
                  </a:lnTo>
                  <a:lnTo>
                    <a:pt x="770" y="4687"/>
                  </a:lnTo>
                  <a:lnTo>
                    <a:pt x="690" y="4647"/>
                  </a:lnTo>
                  <a:lnTo>
                    <a:pt x="612" y="4604"/>
                  </a:lnTo>
                  <a:lnTo>
                    <a:pt x="539" y="4557"/>
                  </a:lnTo>
                  <a:lnTo>
                    <a:pt x="470" y="4505"/>
                  </a:lnTo>
                  <a:lnTo>
                    <a:pt x="404" y="4450"/>
                  </a:lnTo>
                  <a:lnTo>
                    <a:pt x="343" y="4391"/>
                  </a:lnTo>
                  <a:lnTo>
                    <a:pt x="286" y="4327"/>
                  </a:lnTo>
                  <a:lnTo>
                    <a:pt x="234" y="4260"/>
                  </a:lnTo>
                  <a:lnTo>
                    <a:pt x="186" y="4188"/>
                  </a:lnTo>
                  <a:lnTo>
                    <a:pt x="144" y="4112"/>
                  </a:lnTo>
                  <a:lnTo>
                    <a:pt x="107" y="4031"/>
                  </a:lnTo>
                  <a:lnTo>
                    <a:pt x="74" y="3945"/>
                  </a:lnTo>
                  <a:lnTo>
                    <a:pt x="49" y="3855"/>
                  </a:lnTo>
                  <a:lnTo>
                    <a:pt x="28" y="3759"/>
                  </a:lnTo>
                  <a:lnTo>
                    <a:pt x="11" y="3661"/>
                  </a:lnTo>
                  <a:lnTo>
                    <a:pt x="2" y="3556"/>
                  </a:lnTo>
                  <a:lnTo>
                    <a:pt x="0" y="3445"/>
                  </a:lnTo>
                  <a:lnTo>
                    <a:pt x="2" y="3329"/>
                  </a:lnTo>
                  <a:lnTo>
                    <a:pt x="13" y="3208"/>
                  </a:lnTo>
                  <a:lnTo>
                    <a:pt x="28" y="3084"/>
                  </a:lnTo>
                  <a:lnTo>
                    <a:pt x="50" y="2958"/>
                  </a:lnTo>
                  <a:lnTo>
                    <a:pt x="79" y="2830"/>
                  </a:lnTo>
                  <a:lnTo>
                    <a:pt x="112" y="2701"/>
                  </a:lnTo>
                  <a:lnTo>
                    <a:pt x="152" y="2571"/>
                  </a:lnTo>
                  <a:lnTo>
                    <a:pt x="195" y="2441"/>
                  </a:lnTo>
                  <a:lnTo>
                    <a:pt x="246" y="2313"/>
                  </a:lnTo>
                  <a:lnTo>
                    <a:pt x="300" y="2184"/>
                  </a:lnTo>
                  <a:lnTo>
                    <a:pt x="359" y="2058"/>
                  </a:lnTo>
                  <a:lnTo>
                    <a:pt x="424" y="1934"/>
                  </a:lnTo>
                  <a:lnTo>
                    <a:pt x="492" y="1812"/>
                  </a:lnTo>
                  <a:lnTo>
                    <a:pt x="566" y="1695"/>
                  </a:lnTo>
                  <a:lnTo>
                    <a:pt x="642" y="1580"/>
                  </a:lnTo>
                  <a:lnTo>
                    <a:pt x="722" y="1471"/>
                  </a:lnTo>
                  <a:lnTo>
                    <a:pt x="808" y="1366"/>
                  </a:lnTo>
                  <a:lnTo>
                    <a:pt x="896" y="1269"/>
                  </a:lnTo>
                  <a:lnTo>
                    <a:pt x="987" y="1177"/>
                  </a:lnTo>
                  <a:lnTo>
                    <a:pt x="1081" y="1091"/>
                  </a:lnTo>
                  <a:lnTo>
                    <a:pt x="1180" y="1014"/>
                  </a:lnTo>
                  <a:lnTo>
                    <a:pt x="1280" y="944"/>
                  </a:lnTo>
                  <a:lnTo>
                    <a:pt x="1383" y="882"/>
                  </a:lnTo>
                  <a:lnTo>
                    <a:pt x="1393" y="878"/>
                  </a:lnTo>
                  <a:lnTo>
                    <a:pt x="1405" y="872"/>
                  </a:lnTo>
                  <a:lnTo>
                    <a:pt x="1419" y="864"/>
                  </a:lnTo>
                  <a:lnTo>
                    <a:pt x="1429" y="857"/>
                  </a:lnTo>
                  <a:lnTo>
                    <a:pt x="1438" y="848"/>
                  </a:lnTo>
                  <a:lnTo>
                    <a:pt x="1441" y="837"/>
                  </a:lnTo>
                  <a:lnTo>
                    <a:pt x="1439" y="827"/>
                  </a:lnTo>
                  <a:lnTo>
                    <a:pt x="1429" y="815"/>
                  </a:lnTo>
                  <a:lnTo>
                    <a:pt x="950" y="246"/>
                  </a:lnTo>
                  <a:lnTo>
                    <a:pt x="923" y="210"/>
                  </a:lnTo>
                  <a:lnTo>
                    <a:pt x="903" y="175"/>
                  </a:lnTo>
                  <a:lnTo>
                    <a:pt x="891" y="142"/>
                  </a:lnTo>
                  <a:lnTo>
                    <a:pt x="888" y="113"/>
                  </a:lnTo>
                  <a:lnTo>
                    <a:pt x="893" y="86"/>
                  </a:lnTo>
                  <a:lnTo>
                    <a:pt x="903" y="62"/>
                  </a:lnTo>
                  <a:lnTo>
                    <a:pt x="923" y="41"/>
                  </a:lnTo>
                  <a:lnTo>
                    <a:pt x="947" y="24"/>
                  </a:lnTo>
                  <a:lnTo>
                    <a:pt x="979" y="11"/>
                  </a:lnTo>
                  <a:lnTo>
                    <a:pt x="1018" y="3"/>
                  </a:lnTo>
                  <a:lnTo>
                    <a:pt x="106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0" name="Group 9"/>
          <p:cNvGrpSpPr/>
          <p:nvPr/>
        </p:nvGrpSpPr>
        <p:grpSpPr>
          <a:xfrm>
            <a:off x="5741959" y="2575933"/>
            <a:ext cx="767713" cy="805532"/>
            <a:chOff x="5727891" y="2590001"/>
            <a:chExt cx="767713" cy="805532"/>
          </a:xfrm>
          <a:effectLst>
            <a:outerShdw blurRad="50800" dist="38100" dir="2700000" algn="tl" rotWithShape="0">
              <a:prstClr val="black">
                <a:alpha val="40000"/>
              </a:prstClr>
            </a:outerShdw>
          </a:effectLst>
        </p:grpSpPr>
        <p:sp>
          <p:nvSpPr>
            <p:cNvPr id="27" name="Freeform 460"/>
            <p:cNvSpPr>
              <a:spLocks/>
            </p:cNvSpPr>
            <p:nvPr/>
          </p:nvSpPr>
          <p:spPr bwMode="auto">
            <a:xfrm>
              <a:off x="6052870" y="2903297"/>
              <a:ext cx="118062" cy="241660"/>
            </a:xfrm>
            <a:custGeom>
              <a:avLst/>
              <a:gdLst>
                <a:gd name="T0" fmla="*/ 437 w 769"/>
                <a:gd name="T1" fmla="*/ 3 h 1572"/>
                <a:gd name="T2" fmla="*/ 477 w 769"/>
                <a:gd name="T3" fmla="*/ 41 h 1572"/>
                <a:gd name="T4" fmla="*/ 482 w 769"/>
                <a:gd name="T5" fmla="*/ 179 h 1572"/>
                <a:gd name="T6" fmla="*/ 486 w 769"/>
                <a:gd name="T7" fmla="*/ 183 h 1572"/>
                <a:gd name="T8" fmla="*/ 494 w 769"/>
                <a:gd name="T9" fmla="*/ 185 h 1572"/>
                <a:gd name="T10" fmla="*/ 552 w 769"/>
                <a:gd name="T11" fmla="*/ 198 h 1572"/>
                <a:gd name="T12" fmla="*/ 639 w 769"/>
                <a:gd name="T13" fmla="*/ 218 h 1572"/>
                <a:gd name="T14" fmla="*/ 706 w 769"/>
                <a:gd name="T15" fmla="*/ 247 h 1572"/>
                <a:gd name="T16" fmla="*/ 719 w 769"/>
                <a:gd name="T17" fmla="*/ 300 h 1572"/>
                <a:gd name="T18" fmla="*/ 667 w 769"/>
                <a:gd name="T19" fmla="*/ 405 h 1572"/>
                <a:gd name="T20" fmla="*/ 619 w 769"/>
                <a:gd name="T21" fmla="*/ 413 h 1572"/>
                <a:gd name="T22" fmla="*/ 590 w 769"/>
                <a:gd name="T23" fmla="*/ 400 h 1572"/>
                <a:gd name="T24" fmla="*/ 518 w 769"/>
                <a:gd name="T25" fmla="*/ 378 h 1572"/>
                <a:gd name="T26" fmla="*/ 408 w 769"/>
                <a:gd name="T27" fmla="*/ 364 h 1572"/>
                <a:gd name="T28" fmla="*/ 309 w 769"/>
                <a:gd name="T29" fmla="*/ 383 h 1572"/>
                <a:gd name="T30" fmla="*/ 255 w 769"/>
                <a:gd name="T31" fmla="*/ 432 h 1572"/>
                <a:gd name="T32" fmla="*/ 239 w 769"/>
                <a:gd name="T33" fmla="*/ 490 h 1572"/>
                <a:gd name="T34" fmla="*/ 257 w 769"/>
                <a:gd name="T35" fmla="*/ 555 h 1572"/>
                <a:gd name="T36" fmla="*/ 324 w 769"/>
                <a:gd name="T37" fmla="*/ 611 h 1572"/>
                <a:gd name="T38" fmla="*/ 455 w 769"/>
                <a:gd name="T39" fmla="*/ 672 h 1572"/>
                <a:gd name="T40" fmla="*/ 633 w 769"/>
                <a:gd name="T41" fmla="*/ 768 h 1572"/>
                <a:gd name="T42" fmla="*/ 735 w 769"/>
                <a:gd name="T43" fmla="*/ 887 h 1572"/>
                <a:gd name="T44" fmla="*/ 769 w 769"/>
                <a:gd name="T45" fmla="*/ 1037 h 1572"/>
                <a:gd name="T46" fmla="*/ 734 w 769"/>
                <a:gd name="T47" fmla="*/ 1189 h 1572"/>
                <a:gd name="T48" fmla="*/ 633 w 769"/>
                <a:gd name="T49" fmla="*/ 1306 h 1572"/>
                <a:gd name="T50" fmla="*/ 478 w 769"/>
                <a:gd name="T51" fmla="*/ 1374 h 1572"/>
                <a:gd name="T52" fmla="*/ 474 w 769"/>
                <a:gd name="T53" fmla="*/ 1376 h 1572"/>
                <a:gd name="T54" fmla="*/ 469 w 769"/>
                <a:gd name="T55" fmla="*/ 1387 h 1572"/>
                <a:gd name="T56" fmla="*/ 456 w 769"/>
                <a:gd name="T57" fmla="*/ 1547 h 1572"/>
                <a:gd name="T58" fmla="*/ 405 w 769"/>
                <a:gd name="T59" fmla="*/ 1572 h 1572"/>
                <a:gd name="T60" fmla="*/ 311 w 769"/>
                <a:gd name="T61" fmla="*/ 1561 h 1572"/>
                <a:gd name="T62" fmla="*/ 286 w 769"/>
                <a:gd name="T63" fmla="*/ 1511 h 1572"/>
                <a:gd name="T64" fmla="*/ 284 w 769"/>
                <a:gd name="T65" fmla="*/ 1385 h 1572"/>
                <a:gd name="T66" fmla="*/ 276 w 769"/>
                <a:gd name="T67" fmla="*/ 1381 h 1572"/>
                <a:gd name="T68" fmla="*/ 254 w 769"/>
                <a:gd name="T69" fmla="*/ 1377 h 1572"/>
                <a:gd name="T70" fmla="*/ 179 w 769"/>
                <a:gd name="T71" fmla="*/ 1361 h 1572"/>
                <a:gd name="T72" fmla="*/ 85 w 769"/>
                <a:gd name="T73" fmla="*/ 1336 h 1572"/>
                <a:gd name="T74" fmla="*/ 15 w 769"/>
                <a:gd name="T75" fmla="*/ 1302 h 1572"/>
                <a:gd name="T76" fmla="*/ 3 w 769"/>
                <a:gd name="T77" fmla="*/ 1248 h 1572"/>
                <a:gd name="T78" fmla="*/ 54 w 769"/>
                <a:gd name="T79" fmla="*/ 1141 h 1572"/>
                <a:gd name="T80" fmla="*/ 102 w 769"/>
                <a:gd name="T81" fmla="*/ 1132 h 1572"/>
                <a:gd name="T82" fmla="*/ 129 w 769"/>
                <a:gd name="T83" fmla="*/ 1144 h 1572"/>
                <a:gd name="T84" fmla="*/ 195 w 769"/>
                <a:gd name="T85" fmla="*/ 1168 h 1572"/>
                <a:gd name="T86" fmla="*/ 284 w 769"/>
                <a:gd name="T87" fmla="*/ 1192 h 1572"/>
                <a:gd name="T88" fmla="*/ 388 w 769"/>
                <a:gd name="T89" fmla="*/ 1197 h 1572"/>
                <a:gd name="T90" fmla="*/ 486 w 769"/>
                <a:gd name="T91" fmla="*/ 1157 h 1572"/>
                <a:gd name="T92" fmla="*/ 536 w 769"/>
                <a:gd name="T93" fmla="*/ 1082 h 1572"/>
                <a:gd name="T94" fmla="*/ 526 w 769"/>
                <a:gd name="T95" fmla="*/ 986 h 1572"/>
                <a:gd name="T96" fmla="*/ 445 w 769"/>
                <a:gd name="T97" fmla="*/ 906 h 1572"/>
                <a:gd name="T98" fmla="*/ 303 w 769"/>
                <a:gd name="T99" fmla="*/ 843 h 1572"/>
                <a:gd name="T100" fmla="*/ 182 w 769"/>
                <a:gd name="T101" fmla="*/ 784 h 1572"/>
                <a:gd name="T102" fmla="*/ 85 w 769"/>
                <a:gd name="T103" fmla="*/ 705 h 1572"/>
                <a:gd name="T104" fmla="*/ 26 w 769"/>
                <a:gd name="T105" fmla="*/ 602 h 1572"/>
                <a:gd name="T106" fmla="*/ 16 w 769"/>
                <a:gd name="T107" fmla="*/ 463 h 1572"/>
                <a:gd name="T108" fmla="*/ 72 w 769"/>
                <a:gd name="T109" fmla="*/ 329 h 1572"/>
                <a:gd name="T110" fmla="*/ 184 w 769"/>
                <a:gd name="T111" fmla="*/ 233 h 1572"/>
                <a:gd name="T112" fmla="*/ 289 w 769"/>
                <a:gd name="T113" fmla="*/ 193 h 1572"/>
                <a:gd name="T114" fmla="*/ 297 w 769"/>
                <a:gd name="T115" fmla="*/ 188 h 1572"/>
                <a:gd name="T116" fmla="*/ 298 w 769"/>
                <a:gd name="T117" fmla="*/ 62 h 1572"/>
                <a:gd name="T118" fmla="*/ 325 w 769"/>
                <a:gd name="T119" fmla="*/ 11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9" h="1572">
                  <a:moveTo>
                    <a:pt x="362" y="0"/>
                  </a:moveTo>
                  <a:lnTo>
                    <a:pt x="416" y="0"/>
                  </a:lnTo>
                  <a:lnTo>
                    <a:pt x="437" y="3"/>
                  </a:lnTo>
                  <a:lnTo>
                    <a:pt x="455" y="11"/>
                  </a:lnTo>
                  <a:lnTo>
                    <a:pt x="467" y="25"/>
                  </a:lnTo>
                  <a:lnTo>
                    <a:pt x="477" y="41"/>
                  </a:lnTo>
                  <a:lnTo>
                    <a:pt x="480" y="60"/>
                  </a:lnTo>
                  <a:lnTo>
                    <a:pt x="480" y="174"/>
                  </a:lnTo>
                  <a:lnTo>
                    <a:pt x="482" y="179"/>
                  </a:lnTo>
                  <a:lnTo>
                    <a:pt x="482" y="180"/>
                  </a:lnTo>
                  <a:lnTo>
                    <a:pt x="485" y="183"/>
                  </a:lnTo>
                  <a:lnTo>
                    <a:pt x="486" y="183"/>
                  </a:lnTo>
                  <a:lnTo>
                    <a:pt x="488" y="185"/>
                  </a:lnTo>
                  <a:lnTo>
                    <a:pt x="490" y="185"/>
                  </a:lnTo>
                  <a:lnTo>
                    <a:pt x="494" y="185"/>
                  </a:lnTo>
                  <a:lnTo>
                    <a:pt x="509" y="188"/>
                  </a:lnTo>
                  <a:lnTo>
                    <a:pt x="528" y="191"/>
                  </a:lnTo>
                  <a:lnTo>
                    <a:pt x="552" y="198"/>
                  </a:lnTo>
                  <a:lnTo>
                    <a:pt x="580" y="204"/>
                  </a:lnTo>
                  <a:lnTo>
                    <a:pt x="611" y="210"/>
                  </a:lnTo>
                  <a:lnTo>
                    <a:pt x="639" y="218"/>
                  </a:lnTo>
                  <a:lnTo>
                    <a:pt x="668" y="228"/>
                  </a:lnTo>
                  <a:lnTo>
                    <a:pt x="692" y="238"/>
                  </a:lnTo>
                  <a:lnTo>
                    <a:pt x="706" y="247"/>
                  </a:lnTo>
                  <a:lnTo>
                    <a:pt x="718" y="262"/>
                  </a:lnTo>
                  <a:lnTo>
                    <a:pt x="722" y="279"/>
                  </a:lnTo>
                  <a:lnTo>
                    <a:pt x="719" y="300"/>
                  </a:lnTo>
                  <a:lnTo>
                    <a:pt x="689" y="378"/>
                  </a:lnTo>
                  <a:lnTo>
                    <a:pt x="679" y="392"/>
                  </a:lnTo>
                  <a:lnTo>
                    <a:pt x="667" y="405"/>
                  </a:lnTo>
                  <a:lnTo>
                    <a:pt x="651" y="412"/>
                  </a:lnTo>
                  <a:lnTo>
                    <a:pt x="633" y="415"/>
                  </a:lnTo>
                  <a:lnTo>
                    <a:pt x="619" y="413"/>
                  </a:lnTo>
                  <a:lnTo>
                    <a:pt x="604" y="407"/>
                  </a:lnTo>
                  <a:lnTo>
                    <a:pt x="601" y="405"/>
                  </a:lnTo>
                  <a:lnTo>
                    <a:pt x="590" y="400"/>
                  </a:lnTo>
                  <a:lnTo>
                    <a:pt x="571" y="394"/>
                  </a:lnTo>
                  <a:lnTo>
                    <a:pt x="549" y="386"/>
                  </a:lnTo>
                  <a:lnTo>
                    <a:pt x="518" y="378"/>
                  </a:lnTo>
                  <a:lnTo>
                    <a:pt x="486" y="370"/>
                  </a:lnTo>
                  <a:lnTo>
                    <a:pt x="448" y="365"/>
                  </a:lnTo>
                  <a:lnTo>
                    <a:pt x="408" y="364"/>
                  </a:lnTo>
                  <a:lnTo>
                    <a:pt x="370" y="365"/>
                  </a:lnTo>
                  <a:lnTo>
                    <a:pt x="337" y="373"/>
                  </a:lnTo>
                  <a:lnTo>
                    <a:pt x="309" y="383"/>
                  </a:lnTo>
                  <a:lnTo>
                    <a:pt x="286" y="397"/>
                  </a:lnTo>
                  <a:lnTo>
                    <a:pt x="268" y="413"/>
                  </a:lnTo>
                  <a:lnTo>
                    <a:pt x="255" y="432"/>
                  </a:lnTo>
                  <a:lnTo>
                    <a:pt x="246" y="452"/>
                  </a:lnTo>
                  <a:lnTo>
                    <a:pt x="241" y="471"/>
                  </a:lnTo>
                  <a:lnTo>
                    <a:pt x="239" y="490"/>
                  </a:lnTo>
                  <a:lnTo>
                    <a:pt x="241" y="514"/>
                  </a:lnTo>
                  <a:lnTo>
                    <a:pt x="247" y="535"/>
                  </a:lnTo>
                  <a:lnTo>
                    <a:pt x="257" y="555"/>
                  </a:lnTo>
                  <a:lnTo>
                    <a:pt x="274" y="574"/>
                  </a:lnTo>
                  <a:lnTo>
                    <a:pt x="295" y="592"/>
                  </a:lnTo>
                  <a:lnTo>
                    <a:pt x="324" y="611"/>
                  </a:lnTo>
                  <a:lnTo>
                    <a:pt x="361" y="630"/>
                  </a:lnTo>
                  <a:lnTo>
                    <a:pt x="404" y="649"/>
                  </a:lnTo>
                  <a:lnTo>
                    <a:pt x="455" y="672"/>
                  </a:lnTo>
                  <a:lnTo>
                    <a:pt x="523" y="702"/>
                  </a:lnTo>
                  <a:lnTo>
                    <a:pt x="582" y="734"/>
                  </a:lnTo>
                  <a:lnTo>
                    <a:pt x="633" y="768"/>
                  </a:lnTo>
                  <a:lnTo>
                    <a:pt x="676" y="804"/>
                  </a:lnTo>
                  <a:lnTo>
                    <a:pt x="710" y="844"/>
                  </a:lnTo>
                  <a:lnTo>
                    <a:pt x="735" y="887"/>
                  </a:lnTo>
                  <a:lnTo>
                    <a:pt x="754" y="934"/>
                  </a:lnTo>
                  <a:lnTo>
                    <a:pt x="765" y="983"/>
                  </a:lnTo>
                  <a:lnTo>
                    <a:pt x="769" y="1037"/>
                  </a:lnTo>
                  <a:lnTo>
                    <a:pt x="764" y="1090"/>
                  </a:lnTo>
                  <a:lnTo>
                    <a:pt x="753" y="1141"/>
                  </a:lnTo>
                  <a:lnTo>
                    <a:pt x="734" y="1189"/>
                  </a:lnTo>
                  <a:lnTo>
                    <a:pt x="706" y="1232"/>
                  </a:lnTo>
                  <a:lnTo>
                    <a:pt x="673" y="1270"/>
                  </a:lnTo>
                  <a:lnTo>
                    <a:pt x="633" y="1306"/>
                  </a:lnTo>
                  <a:lnTo>
                    <a:pt x="587" y="1334"/>
                  </a:lnTo>
                  <a:lnTo>
                    <a:pt x="536" y="1357"/>
                  </a:lnTo>
                  <a:lnTo>
                    <a:pt x="478" y="1374"/>
                  </a:lnTo>
                  <a:lnTo>
                    <a:pt x="477" y="1374"/>
                  </a:lnTo>
                  <a:lnTo>
                    <a:pt x="475" y="1374"/>
                  </a:lnTo>
                  <a:lnTo>
                    <a:pt x="474" y="1376"/>
                  </a:lnTo>
                  <a:lnTo>
                    <a:pt x="471" y="1377"/>
                  </a:lnTo>
                  <a:lnTo>
                    <a:pt x="469" y="1382"/>
                  </a:lnTo>
                  <a:lnTo>
                    <a:pt x="469" y="1387"/>
                  </a:lnTo>
                  <a:lnTo>
                    <a:pt x="469" y="1511"/>
                  </a:lnTo>
                  <a:lnTo>
                    <a:pt x="466" y="1531"/>
                  </a:lnTo>
                  <a:lnTo>
                    <a:pt x="456" y="1547"/>
                  </a:lnTo>
                  <a:lnTo>
                    <a:pt x="442" y="1561"/>
                  </a:lnTo>
                  <a:lnTo>
                    <a:pt x="426" y="1569"/>
                  </a:lnTo>
                  <a:lnTo>
                    <a:pt x="405" y="1572"/>
                  </a:lnTo>
                  <a:lnTo>
                    <a:pt x="349" y="1572"/>
                  </a:lnTo>
                  <a:lnTo>
                    <a:pt x="329" y="1569"/>
                  </a:lnTo>
                  <a:lnTo>
                    <a:pt x="311" y="1561"/>
                  </a:lnTo>
                  <a:lnTo>
                    <a:pt x="298" y="1547"/>
                  </a:lnTo>
                  <a:lnTo>
                    <a:pt x="289" y="1531"/>
                  </a:lnTo>
                  <a:lnTo>
                    <a:pt x="286" y="1511"/>
                  </a:lnTo>
                  <a:lnTo>
                    <a:pt x="286" y="1393"/>
                  </a:lnTo>
                  <a:lnTo>
                    <a:pt x="286" y="1389"/>
                  </a:lnTo>
                  <a:lnTo>
                    <a:pt x="284" y="1385"/>
                  </a:lnTo>
                  <a:lnTo>
                    <a:pt x="281" y="1384"/>
                  </a:lnTo>
                  <a:lnTo>
                    <a:pt x="278" y="1382"/>
                  </a:lnTo>
                  <a:lnTo>
                    <a:pt x="276" y="1381"/>
                  </a:lnTo>
                  <a:lnTo>
                    <a:pt x="274" y="1381"/>
                  </a:lnTo>
                  <a:lnTo>
                    <a:pt x="268" y="1379"/>
                  </a:lnTo>
                  <a:lnTo>
                    <a:pt x="254" y="1377"/>
                  </a:lnTo>
                  <a:lnTo>
                    <a:pt x="233" y="1373"/>
                  </a:lnTo>
                  <a:lnTo>
                    <a:pt x="209" y="1368"/>
                  </a:lnTo>
                  <a:lnTo>
                    <a:pt x="179" y="1361"/>
                  </a:lnTo>
                  <a:lnTo>
                    <a:pt x="148" y="1353"/>
                  </a:lnTo>
                  <a:lnTo>
                    <a:pt x="117" y="1345"/>
                  </a:lnTo>
                  <a:lnTo>
                    <a:pt x="85" y="1336"/>
                  </a:lnTo>
                  <a:lnTo>
                    <a:pt x="56" y="1325"/>
                  </a:lnTo>
                  <a:lnTo>
                    <a:pt x="29" y="1312"/>
                  </a:lnTo>
                  <a:lnTo>
                    <a:pt x="15" y="1302"/>
                  </a:lnTo>
                  <a:lnTo>
                    <a:pt x="5" y="1288"/>
                  </a:lnTo>
                  <a:lnTo>
                    <a:pt x="0" y="1269"/>
                  </a:lnTo>
                  <a:lnTo>
                    <a:pt x="3" y="1248"/>
                  </a:lnTo>
                  <a:lnTo>
                    <a:pt x="32" y="1170"/>
                  </a:lnTo>
                  <a:lnTo>
                    <a:pt x="42" y="1154"/>
                  </a:lnTo>
                  <a:lnTo>
                    <a:pt x="54" y="1141"/>
                  </a:lnTo>
                  <a:lnTo>
                    <a:pt x="70" y="1133"/>
                  </a:lnTo>
                  <a:lnTo>
                    <a:pt x="88" y="1132"/>
                  </a:lnTo>
                  <a:lnTo>
                    <a:pt x="102" y="1132"/>
                  </a:lnTo>
                  <a:lnTo>
                    <a:pt x="115" y="1136"/>
                  </a:lnTo>
                  <a:lnTo>
                    <a:pt x="118" y="1138"/>
                  </a:lnTo>
                  <a:lnTo>
                    <a:pt x="129" y="1144"/>
                  </a:lnTo>
                  <a:lnTo>
                    <a:pt x="147" y="1151"/>
                  </a:lnTo>
                  <a:lnTo>
                    <a:pt x="169" y="1159"/>
                  </a:lnTo>
                  <a:lnTo>
                    <a:pt x="195" y="1168"/>
                  </a:lnTo>
                  <a:lnTo>
                    <a:pt x="223" y="1178"/>
                  </a:lnTo>
                  <a:lnTo>
                    <a:pt x="254" y="1186"/>
                  </a:lnTo>
                  <a:lnTo>
                    <a:pt x="284" y="1192"/>
                  </a:lnTo>
                  <a:lnTo>
                    <a:pt x="316" y="1197"/>
                  </a:lnTo>
                  <a:lnTo>
                    <a:pt x="346" y="1199"/>
                  </a:lnTo>
                  <a:lnTo>
                    <a:pt x="388" y="1197"/>
                  </a:lnTo>
                  <a:lnTo>
                    <a:pt x="424" y="1189"/>
                  </a:lnTo>
                  <a:lnTo>
                    <a:pt x="458" y="1175"/>
                  </a:lnTo>
                  <a:lnTo>
                    <a:pt x="486" y="1157"/>
                  </a:lnTo>
                  <a:lnTo>
                    <a:pt x="509" y="1136"/>
                  </a:lnTo>
                  <a:lnTo>
                    <a:pt x="526" y="1111"/>
                  </a:lnTo>
                  <a:lnTo>
                    <a:pt x="536" y="1082"/>
                  </a:lnTo>
                  <a:lnTo>
                    <a:pt x="541" y="1050"/>
                  </a:lnTo>
                  <a:lnTo>
                    <a:pt x="536" y="1017"/>
                  </a:lnTo>
                  <a:lnTo>
                    <a:pt x="526" y="986"/>
                  </a:lnTo>
                  <a:lnTo>
                    <a:pt x="507" y="959"/>
                  </a:lnTo>
                  <a:lnTo>
                    <a:pt x="480" y="932"/>
                  </a:lnTo>
                  <a:lnTo>
                    <a:pt x="445" y="906"/>
                  </a:lnTo>
                  <a:lnTo>
                    <a:pt x="400" y="884"/>
                  </a:lnTo>
                  <a:lnTo>
                    <a:pt x="346" y="860"/>
                  </a:lnTo>
                  <a:lnTo>
                    <a:pt x="303" y="843"/>
                  </a:lnTo>
                  <a:lnTo>
                    <a:pt x="260" y="825"/>
                  </a:lnTo>
                  <a:lnTo>
                    <a:pt x="220" y="806"/>
                  </a:lnTo>
                  <a:lnTo>
                    <a:pt x="182" y="784"/>
                  </a:lnTo>
                  <a:lnTo>
                    <a:pt x="147" y="760"/>
                  </a:lnTo>
                  <a:lnTo>
                    <a:pt x="115" y="734"/>
                  </a:lnTo>
                  <a:lnTo>
                    <a:pt x="85" y="705"/>
                  </a:lnTo>
                  <a:lnTo>
                    <a:pt x="61" y="675"/>
                  </a:lnTo>
                  <a:lnTo>
                    <a:pt x="40" y="640"/>
                  </a:lnTo>
                  <a:lnTo>
                    <a:pt x="26" y="602"/>
                  </a:lnTo>
                  <a:lnTo>
                    <a:pt x="16" y="558"/>
                  </a:lnTo>
                  <a:lnTo>
                    <a:pt x="13" y="512"/>
                  </a:lnTo>
                  <a:lnTo>
                    <a:pt x="16" y="463"/>
                  </a:lnTo>
                  <a:lnTo>
                    <a:pt x="27" y="415"/>
                  </a:lnTo>
                  <a:lnTo>
                    <a:pt x="46" y="370"/>
                  </a:lnTo>
                  <a:lnTo>
                    <a:pt x="72" y="329"/>
                  </a:lnTo>
                  <a:lnTo>
                    <a:pt x="102" y="292"/>
                  </a:lnTo>
                  <a:lnTo>
                    <a:pt x="141" y="260"/>
                  </a:lnTo>
                  <a:lnTo>
                    <a:pt x="184" y="233"/>
                  </a:lnTo>
                  <a:lnTo>
                    <a:pt x="231" y="210"/>
                  </a:lnTo>
                  <a:lnTo>
                    <a:pt x="286" y="194"/>
                  </a:lnTo>
                  <a:lnTo>
                    <a:pt x="289" y="193"/>
                  </a:lnTo>
                  <a:lnTo>
                    <a:pt x="290" y="191"/>
                  </a:lnTo>
                  <a:lnTo>
                    <a:pt x="294" y="190"/>
                  </a:lnTo>
                  <a:lnTo>
                    <a:pt x="297" y="188"/>
                  </a:lnTo>
                  <a:lnTo>
                    <a:pt x="298" y="183"/>
                  </a:lnTo>
                  <a:lnTo>
                    <a:pt x="300" y="180"/>
                  </a:lnTo>
                  <a:lnTo>
                    <a:pt x="298" y="62"/>
                  </a:lnTo>
                  <a:lnTo>
                    <a:pt x="302" y="41"/>
                  </a:lnTo>
                  <a:lnTo>
                    <a:pt x="311" y="25"/>
                  </a:lnTo>
                  <a:lnTo>
                    <a:pt x="325" y="11"/>
                  </a:lnTo>
                  <a:lnTo>
                    <a:pt x="343" y="3"/>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8" name="Freeform 461"/>
            <p:cNvSpPr>
              <a:spLocks/>
            </p:cNvSpPr>
            <p:nvPr/>
          </p:nvSpPr>
          <p:spPr bwMode="auto">
            <a:xfrm>
              <a:off x="5743264" y="2590001"/>
              <a:ext cx="737275" cy="273635"/>
            </a:xfrm>
            <a:custGeom>
              <a:avLst/>
              <a:gdLst>
                <a:gd name="T0" fmla="*/ 2397 w 4795"/>
                <a:gd name="T1" fmla="*/ 0 h 1778"/>
                <a:gd name="T2" fmla="*/ 2397 w 4795"/>
                <a:gd name="T3" fmla="*/ 0 h 1778"/>
                <a:gd name="T4" fmla="*/ 2439 w 4795"/>
                <a:gd name="T5" fmla="*/ 1 h 1778"/>
                <a:gd name="T6" fmla="*/ 2479 w 4795"/>
                <a:gd name="T7" fmla="*/ 9 h 1778"/>
                <a:gd name="T8" fmla="*/ 2517 w 4795"/>
                <a:gd name="T9" fmla="*/ 24 h 1778"/>
                <a:gd name="T10" fmla="*/ 2550 w 4795"/>
                <a:gd name="T11" fmla="*/ 43 h 1778"/>
                <a:gd name="T12" fmla="*/ 4741 w 4795"/>
                <a:gd name="T13" fmla="*/ 1673 h 1778"/>
                <a:gd name="T14" fmla="*/ 4768 w 4795"/>
                <a:gd name="T15" fmla="*/ 1695 h 1778"/>
                <a:gd name="T16" fmla="*/ 4785 w 4795"/>
                <a:gd name="T17" fmla="*/ 1714 h 1778"/>
                <a:gd name="T18" fmla="*/ 4795 w 4795"/>
                <a:gd name="T19" fmla="*/ 1732 h 1778"/>
                <a:gd name="T20" fmla="*/ 4795 w 4795"/>
                <a:gd name="T21" fmla="*/ 1748 h 1778"/>
                <a:gd name="T22" fmla="*/ 4785 w 4795"/>
                <a:gd name="T23" fmla="*/ 1761 h 1778"/>
                <a:gd name="T24" fmla="*/ 4768 w 4795"/>
                <a:gd name="T25" fmla="*/ 1770 h 1778"/>
                <a:gd name="T26" fmla="*/ 4742 w 4795"/>
                <a:gd name="T27" fmla="*/ 1777 h 1778"/>
                <a:gd name="T28" fmla="*/ 4709 w 4795"/>
                <a:gd name="T29" fmla="*/ 1778 h 1778"/>
                <a:gd name="T30" fmla="*/ 86 w 4795"/>
                <a:gd name="T31" fmla="*/ 1778 h 1778"/>
                <a:gd name="T32" fmla="*/ 52 w 4795"/>
                <a:gd name="T33" fmla="*/ 1777 h 1778"/>
                <a:gd name="T34" fmla="*/ 25 w 4795"/>
                <a:gd name="T35" fmla="*/ 1770 h 1778"/>
                <a:gd name="T36" fmla="*/ 8 w 4795"/>
                <a:gd name="T37" fmla="*/ 1761 h 1778"/>
                <a:gd name="T38" fmla="*/ 0 w 4795"/>
                <a:gd name="T39" fmla="*/ 1748 h 1778"/>
                <a:gd name="T40" fmla="*/ 0 w 4795"/>
                <a:gd name="T41" fmla="*/ 1732 h 1778"/>
                <a:gd name="T42" fmla="*/ 9 w 4795"/>
                <a:gd name="T43" fmla="*/ 1714 h 1778"/>
                <a:gd name="T44" fmla="*/ 27 w 4795"/>
                <a:gd name="T45" fmla="*/ 1695 h 1778"/>
                <a:gd name="T46" fmla="*/ 54 w 4795"/>
                <a:gd name="T47" fmla="*/ 1673 h 1778"/>
                <a:gd name="T48" fmla="*/ 2243 w 4795"/>
                <a:gd name="T49" fmla="*/ 43 h 1778"/>
                <a:gd name="T50" fmla="*/ 2278 w 4795"/>
                <a:gd name="T51" fmla="*/ 24 h 1778"/>
                <a:gd name="T52" fmla="*/ 2315 w 4795"/>
                <a:gd name="T53" fmla="*/ 9 h 1778"/>
                <a:gd name="T54" fmla="*/ 2356 w 4795"/>
                <a:gd name="T55" fmla="*/ 1 h 1778"/>
                <a:gd name="T56" fmla="*/ 2397 w 4795"/>
                <a:gd name="T57" fmla="*/ 0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95" h="1778">
                  <a:moveTo>
                    <a:pt x="2397" y="0"/>
                  </a:moveTo>
                  <a:lnTo>
                    <a:pt x="2397" y="0"/>
                  </a:lnTo>
                  <a:lnTo>
                    <a:pt x="2439" y="1"/>
                  </a:lnTo>
                  <a:lnTo>
                    <a:pt x="2479" y="9"/>
                  </a:lnTo>
                  <a:lnTo>
                    <a:pt x="2517" y="24"/>
                  </a:lnTo>
                  <a:lnTo>
                    <a:pt x="2550" y="43"/>
                  </a:lnTo>
                  <a:lnTo>
                    <a:pt x="4741" y="1673"/>
                  </a:lnTo>
                  <a:lnTo>
                    <a:pt x="4768" y="1695"/>
                  </a:lnTo>
                  <a:lnTo>
                    <a:pt x="4785" y="1714"/>
                  </a:lnTo>
                  <a:lnTo>
                    <a:pt x="4795" y="1732"/>
                  </a:lnTo>
                  <a:lnTo>
                    <a:pt x="4795" y="1748"/>
                  </a:lnTo>
                  <a:lnTo>
                    <a:pt x="4785" y="1761"/>
                  </a:lnTo>
                  <a:lnTo>
                    <a:pt x="4768" y="1770"/>
                  </a:lnTo>
                  <a:lnTo>
                    <a:pt x="4742" y="1777"/>
                  </a:lnTo>
                  <a:lnTo>
                    <a:pt x="4709" y="1778"/>
                  </a:lnTo>
                  <a:lnTo>
                    <a:pt x="86" y="1778"/>
                  </a:lnTo>
                  <a:lnTo>
                    <a:pt x="52" y="1777"/>
                  </a:lnTo>
                  <a:lnTo>
                    <a:pt x="25" y="1770"/>
                  </a:lnTo>
                  <a:lnTo>
                    <a:pt x="8" y="1761"/>
                  </a:lnTo>
                  <a:lnTo>
                    <a:pt x="0" y="1748"/>
                  </a:lnTo>
                  <a:lnTo>
                    <a:pt x="0" y="1732"/>
                  </a:lnTo>
                  <a:lnTo>
                    <a:pt x="9" y="1714"/>
                  </a:lnTo>
                  <a:lnTo>
                    <a:pt x="27" y="1695"/>
                  </a:lnTo>
                  <a:lnTo>
                    <a:pt x="54" y="1673"/>
                  </a:lnTo>
                  <a:lnTo>
                    <a:pt x="2243" y="43"/>
                  </a:lnTo>
                  <a:lnTo>
                    <a:pt x="2278" y="24"/>
                  </a:lnTo>
                  <a:lnTo>
                    <a:pt x="2315" y="9"/>
                  </a:lnTo>
                  <a:lnTo>
                    <a:pt x="2356" y="1"/>
                  </a:lnTo>
                  <a:lnTo>
                    <a:pt x="239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462"/>
            <p:cNvSpPr>
              <a:spLocks/>
            </p:cNvSpPr>
            <p:nvPr/>
          </p:nvSpPr>
          <p:spPr bwMode="auto">
            <a:xfrm>
              <a:off x="5727891" y="2931891"/>
              <a:ext cx="767713" cy="463642"/>
            </a:xfrm>
            <a:custGeom>
              <a:avLst/>
              <a:gdLst>
                <a:gd name="T0" fmla="*/ 4933 w 4995"/>
                <a:gd name="T1" fmla="*/ 0 h 3015"/>
                <a:gd name="T2" fmla="*/ 4947 w 4995"/>
                <a:gd name="T3" fmla="*/ 3 h 3015"/>
                <a:gd name="T4" fmla="*/ 4960 w 4995"/>
                <a:gd name="T5" fmla="*/ 11 h 3015"/>
                <a:gd name="T6" fmla="*/ 4971 w 4995"/>
                <a:gd name="T7" fmla="*/ 22 h 3015"/>
                <a:gd name="T8" fmla="*/ 4982 w 4995"/>
                <a:gd name="T9" fmla="*/ 39 h 3015"/>
                <a:gd name="T10" fmla="*/ 4988 w 4995"/>
                <a:gd name="T11" fmla="*/ 63 h 3015"/>
                <a:gd name="T12" fmla="*/ 4993 w 4995"/>
                <a:gd name="T13" fmla="*/ 94 h 3015"/>
                <a:gd name="T14" fmla="*/ 4995 w 4995"/>
                <a:gd name="T15" fmla="*/ 130 h 3015"/>
                <a:gd name="T16" fmla="*/ 4995 w 4995"/>
                <a:gd name="T17" fmla="*/ 2828 h 3015"/>
                <a:gd name="T18" fmla="*/ 4990 w 4995"/>
                <a:gd name="T19" fmla="*/ 2871 h 3015"/>
                <a:gd name="T20" fmla="*/ 4976 w 4995"/>
                <a:gd name="T21" fmla="*/ 2910 h 3015"/>
                <a:gd name="T22" fmla="*/ 4955 w 4995"/>
                <a:gd name="T23" fmla="*/ 2945 h 3015"/>
                <a:gd name="T24" fmla="*/ 4926 w 4995"/>
                <a:gd name="T25" fmla="*/ 2974 h 3015"/>
                <a:gd name="T26" fmla="*/ 4891 w 4995"/>
                <a:gd name="T27" fmla="*/ 2996 h 3015"/>
                <a:gd name="T28" fmla="*/ 4851 w 4995"/>
                <a:gd name="T29" fmla="*/ 3010 h 3015"/>
                <a:gd name="T30" fmla="*/ 4810 w 4995"/>
                <a:gd name="T31" fmla="*/ 3015 h 3015"/>
                <a:gd name="T32" fmla="*/ 187 w 4995"/>
                <a:gd name="T33" fmla="*/ 3015 h 3015"/>
                <a:gd name="T34" fmla="*/ 144 w 4995"/>
                <a:gd name="T35" fmla="*/ 3010 h 3015"/>
                <a:gd name="T36" fmla="*/ 106 w 4995"/>
                <a:gd name="T37" fmla="*/ 2996 h 3015"/>
                <a:gd name="T38" fmla="*/ 71 w 4995"/>
                <a:gd name="T39" fmla="*/ 2974 h 3015"/>
                <a:gd name="T40" fmla="*/ 42 w 4995"/>
                <a:gd name="T41" fmla="*/ 2945 h 3015"/>
                <a:gd name="T42" fmla="*/ 20 w 4995"/>
                <a:gd name="T43" fmla="*/ 2910 h 3015"/>
                <a:gd name="T44" fmla="*/ 5 w 4995"/>
                <a:gd name="T45" fmla="*/ 2871 h 3015"/>
                <a:gd name="T46" fmla="*/ 0 w 4995"/>
                <a:gd name="T47" fmla="*/ 2828 h 3015"/>
                <a:gd name="T48" fmla="*/ 0 w 4995"/>
                <a:gd name="T49" fmla="*/ 130 h 3015"/>
                <a:gd name="T50" fmla="*/ 2 w 4995"/>
                <a:gd name="T51" fmla="*/ 97 h 3015"/>
                <a:gd name="T52" fmla="*/ 8 w 4995"/>
                <a:gd name="T53" fmla="*/ 70 h 3015"/>
                <a:gd name="T54" fmla="*/ 16 w 4995"/>
                <a:gd name="T55" fmla="*/ 47 h 3015"/>
                <a:gd name="T56" fmla="*/ 28 w 4995"/>
                <a:gd name="T57" fmla="*/ 31 h 3015"/>
                <a:gd name="T58" fmla="*/ 42 w 4995"/>
                <a:gd name="T59" fmla="*/ 20 h 3015"/>
                <a:gd name="T60" fmla="*/ 56 w 4995"/>
                <a:gd name="T61" fmla="*/ 14 h 3015"/>
                <a:gd name="T62" fmla="*/ 71 w 4995"/>
                <a:gd name="T63" fmla="*/ 11 h 3015"/>
                <a:gd name="T64" fmla="*/ 86 w 4995"/>
                <a:gd name="T65" fmla="*/ 11 h 3015"/>
                <a:gd name="T66" fmla="*/ 102 w 4995"/>
                <a:gd name="T67" fmla="*/ 12 h 3015"/>
                <a:gd name="T68" fmla="*/ 118 w 4995"/>
                <a:gd name="T69" fmla="*/ 17 h 3015"/>
                <a:gd name="T70" fmla="*/ 133 w 4995"/>
                <a:gd name="T71" fmla="*/ 22 h 3015"/>
                <a:gd name="T72" fmla="*/ 144 w 4995"/>
                <a:gd name="T73" fmla="*/ 28 h 3015"/>
                <a:gd name="T74" fmla="*/ 155 w 4995"/>
                <a:gd name="T75" fmla="*/ 35 h 3015"/>
                <a:gd name="T76" fmla="*/ 2344 w 4995"/>
                <a:gd name="T77" fmla="*/ 1666 h 3015"/>
                <a:gd name="T78" fmla="*/ 2379 w 4995"/>
                <a:gd name="T79" fmla="*/ 1685 h 3015"/>
                <a:gd name="T80" fmla="*/ 2416 w 4995"/>
                <a:gd name="T81" fmla="*/ 1698 h 3015"/>
                <a:gd name="T82" fmla="*/ 2457 w 4995"/>
                <a:gd name="T83" fmla="*/ 1706 h 3015"/>
                <a:gd name="T84" fmla="*/ 2498 w 4995"/>
                <a:gd name="T85" fmla="*/ 1709 h 3015"/>
                <a:gd name="T86" fmla="*/ 2540 w 4995"/>
                <a:gd name="T87" fmla="*/ 1706 h 3015"/>
                <a:gd name="T88" fmla="*/ 2580 w 4995"/>
                <a:gd name="T89" fmla="*/ 1698 h 3015"/>
                <a:gd name="T90" fmla="*/ 2618 w 4995"/>
                <a:gd name="T91" fmla="*/ 1685 h 3015"/>
                <a:gd name="T92" fmla="*/ 2651 w 4995"/>
                <a:gd name="T93" fmla="*/ 1666 h 3015"/>
                <a:gd name="T94" fmla="*/ 4842 w 4995"/>
                <a:gd name="T95" fmla="*/ 35 h 3015"/>
                <a:gd name="T96" fmla="*/ 4851 w 4995"/>
                <a:gd name="T97" fmla="*/ 28 h 3015"/>
                <a:gd name="T98" fmla="*/ 4863 w 4995"/>
                <a:gd name="T99" fmla="*/ 22 h 3015"/>
                <a:gd name="T100" fmla="*/ 4875 w 4995"/>
                <a:gd name="T101" fmla="*/ 15 h 3015"/>
                <a:gd name="T102" fmla="*/ 4888 w 4995"/>
                <a:gd name="T103" fmla="*/ 9 h 3015"/>
                <a:gd name="T104" fmla="*/ 4904 w 4995"/>
                <a:gd name="T105" fmla="*/ 4 h 3015"/>
                <a:gd name="T106" fmla="*/ 4918 w 4995"/>
                <a:gd name="T107" fmla="*/ 1 h 3015"/>
                <a:gd name="T108" fmla="*/ 4933 w 4995"/>
                <a:gd name="T109" fmla="*/ 0 h 3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95" h="3015">
                  <a:moveTo>
                    <a:pt x="4933" y="0"/>
                  </a:moveTo>
                  <a:lnTo>
                    <a:pt x="4947" y="3"/>
                  </a:lnTo>
                  <a:lnTo>
                    <a:pt x="4960" y="11"/>
                  </a:lnTo>
                  <a:lnTo>
                    <a:pt x="4971" y="22"/>
                  </a:lnTo>
                  <a:lnTo>
                    <a:pt x="4982" y="39"/>
                  </a:lnTo>
                  <a:lnTo>
                    <a:pt x="4988" y="63"/>
                  </a:lnTo>
                  <a:lnTo>
                    <a:pt x="4993" y="94"/>
                  </a:lnTo>
                  <a:lnTo>
                    <a:pt x="4995" y="130"/>
                  </a:lnTo>
                  <a:lnTo>
                    <a:pt x="4995" y="2828"/>
                  </a:lnTo>
                  <a:lnTo>
                    <a:pt x="4990" y="2871"/>
                  </a:lnTo>
                  <a:lnTo>
                    <a:pt x="4976" y="2910"/>
                  </a:lnTo>
                  <a:lnTo>
                    <a:pt x="4955" y="2945"/>
                  </a:lnTo>
                  <a:lnTo>
                    <a:pt x="4926" y="2974"/>
                  </a:lnTo>
                  <a:lnTo>
                    <a:pt x="4891" y="2996"/>
                  </a:lnTo>
                  <a:lnTo>
                    <a:pt x="4851" y="3010"/>
                  </a:lnTo>
                  <a:lnTo>
                    <a:pt x="4810" y="3015"/>
                  </a:lnTo>
                  <a:lnTo>
                    <a:pt x="187" y="3015"/>
                  </a:lnTo>
                  <a:lnTo>
                    <a:pt x="144" y="3010"/>
                  </a:lnTo>
                  <a:lnTo>
                    <a:pt x="106" y="2996"/>
                  </a:lnTo>
                  <a:lnTo>
                    <a:pt x="71" y="2974"/>
                  </a:lnTo>
                  <a:lnTo>
                    <a:pt x="42" y="2945"/>
                  </a:lnTo>
                  <a:lnTo>
                    <a:pt x="20" y="2910"/>
                  </a:lnTo>
                  <a:lnTo>
                    <a:pt x="5" y="2871"/>
                  </a:lnTo>
                  <a:lnTo>
                    <a:pt x="0" y="2828"/>
                  </a:lnTo>
                  <a:lnTo>
                    <a:pt x="0" y="130"/>
                  </a:lnTo>
                  <a:lnTo>
                    <a:pt x="2" y="97"/>
                  </a:lnTo>
                  <a:lnTo>
                    <a:pt x="8" y="70"/>
                  </a:lnTo>
                  <a:lnTo>
                    <a:pt x="16" y="47"/>
                  </a:lnTo>
                  <a:lnTo>
                    <a:pt x="28" y="31"/>
                  </a:lnTo>
                  <a:lnTo>
                    <a:pt x="42" y="20"/>
                  </a:lnTo>
                  <a:lnTo>
                    <a:pt x="56" y="14"/>
                  </a:lnTo>
                  <a:lnTo>
                    <a:pt x="71" y="11"/>
                  </a:lnTo>
                  <a:lnTo>
                    <a:pt x="86" y="11"/>
                  </a:lnTo>
                  <a:lnTo>
                    <a:pt x="102" y="12"/>
                  </a:lnTo>
                  <a:lnTo>
                    <a:pt x="118" y="17"/>
                  </a:lnTo>
                  <a:lnTo>
                    <a:pt x="133" y="22"/>
                  </a:lnTo>
                  <a:lnTo>
                    <a:pt x="144" y="28"/>
                  </a:lnTo>
                  <a:lnTo>
                    <a:pt x="155" y="35"/>
                  </a:lnTo>
                  <a:lnTo>
                    <a:pt x="2344" y="1666"/>
                  </a:lnTo>
                  <a:lnTo>
                    <a:pt x="2379" y="1685"/>
                  </a:lnTo>
                  <a:lnTo>
                    <a:pt x="2416" y="1698"/>
                  </a:lnTo>
                  <a:lnTo>
                    <a:pt x="2457" y="1706"/>
                  </a:lnTo>
                  <a:lnTo>
                    <a:pt x="2498" y="1709"/>
                  </a:lnTo>
                  <a:lnTo>
                    <a:pt x="2540" y="1706"/>
                  </a:lnTo>
                  <a:lnTo>
                    <a:pt x="2580" y="1698"/>
                  </a:lnTo>
                  <a:lnTo>
                    <a:pt x="2618" y="1685"/>
                  </a:lnTo>
                  <a:lnTo>
                    <a:pt x="2651" y="1666"/>
                  </a:lnTo>
                  <a:lnTo>
                    <a:pt x="4842" y="35"/>
                  </a:lnTo>
                  <a:lnTo>
                    <a:pt x="4851" y="28"/>
                  </a:lnTo>
                  <a:lnTo>
                    <a:pt x="4863" y="22"/>
                  </a:lnTo>
                  <a:lnTo>
                    <a:pt x="4875" y="15"/>
                  </a:lnTo>
                  <a:lnTo>
                    <a:pt x="4888" y="9"/>
                  </a:lnTo>
                  <a:lnTo>
                    <a:pt x="4904" y="4"/>
                  </a:lnTo>
                  <a:lnTo>
                    <a:pt x="4918" y="1"/>
                  </a:lnTo>
                  <a:lnTo>
                    <a:pt x="493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6" name="Group 5"/>
          <p:cNvGrpSpPr/>
          <p:nvPr/>
        </p:nvGrpSpPr>
        <p:grpSpPr>
          <a:xfrm>
            <a:off x="2047235" y="2639369"/>
            <a:ext cx="929273" cy="809577"/>
            <a:chOff x="2075371" y="2625301"/>
            <a:chExt cx="929273" cy="809577"/>
          </a:xfrm>
          <a:effectLst>
            <a:outerShdw blurRad="50800" dist="38100" dir="2700000" algn="tl" rotWithShape="0">
              <a:prstClr val="black">
                <a:alpha val="40000"/>
              </a:prstClr>
            </a:outerShdw>
          </a:effectLst>
        </p:grpSpPr>
        <p:sp>
          <p:nvSpPr>
            <p:cNvPr id="19"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2"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3"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4"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5"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268688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1000"/>
                                        <p:tgtEl>
                                          <p:spTgt spid="43"/>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435">
                                          <p:stCondLst>
                                            <p:cond delay="0"/>
                                          </p:stCondLst>
                                        </p:cTn>
                                        <p:tgtEl>
                                          <p:spTgt spid="58"/>
                                        </p:tgtEl>
                                      </p:cBhvr>
                                    </p:animEffect>
                                    <p:anim calcmode="lin" valueType="num">
                                      <p:cBhvr>
                                        <p:cTn id="12" dur="1367"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3" dur="498"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4" dur="498" tmFilter="0, 0; 0.125,0.2665; 0.25,0.4; 0.375,0.465; 0.5,0.5;  0.625,0.535; 0.75,0.6; 0.875,0.7335; 1,1">
                                          <p:stCondLst>
                                            <p:cond delay="498"/>
                                          </p:stCondLst>
                                        </p:cTn>
                                        <p:tgtEl>
                                          <p:spTgt spid="58"/>
                                        </p:tgtEl>
                                        <p:attrNameLst>
                                          <p:attrName>ppt_y</p:attrName>
                                        </p:attrNameLst>
                                      </p:cBhvr>
                                      <p:tavLst>
                                        <p:tav tm="0" fmla="#ppt_y-sin(pi*$)/9">
                                          <p:val>
                                            <p:fltVal val="0"/>
                                          </p:val>
                                        </p:tav>
                                        <p:tav tm="100000">
                                          <p:val>
                                            <p:fltVal val="1"/>
                                          </p:val>
                                        </p:tav>
                                      </p:tavLst>
                                    </p:anim>
                                    <p:anim calcmode="lin" valueType="num">
                                      <p:cBhvr>
                                        <p:cTn id="15" dur="249" tmFilter="0, 0; 0.125,0.2665; 0.25,0.4; 0.375,0.465; 0.5,0.5;  0.625,0.535; 0.75,0.6; 0.875,0.7335; 1,1">
                                          <p:stCondLst>
                                            <p:cond delay="993"/>
                                          </p:stCondLst>
                                        </p:cTn>
                                        <p:tgtEl>
                                          <p:spTgt spid="58"/>
                                        </p:tgtEl>
                                        <p:attrNameLst>
                                          <p:attrName>ppt_y</p:attrName>
                                        </p:attrNameLst>
                                      </p:cBhvr>
                                      <p:tavLst>
                                        <p:tav tm="0" fmla="#ppt_y-sin(pi*$)/27">
                                          <p:val>
                                            <p:fltVal val="0"/>
                                          </p:val>
                                        </p:tav>
                                        <p:tav tm="100000">
                                          <p:val>
                                            <p:fltVal val="1"/>
                                          </p:val>
                                        </p:tav>
                                      </p:tavLst>
                                    </p:anim>
                                    <p:anim calcmode="lin" valueType="num">
                                      <p:cBhvr>
                                        <p:cTn id="16" dur="123" tmFilter="0, 0; 0.125,0.2665; 0.25,0.4; 0.375,0.465; 0.5,0.5;  0.625,0.535; 0.75,0.6; 0.875,0.7335; 1,1">
                                          <p:stCondLst>
                                            <p:cond delay="1242"/>
                                          </p:stCondLst>
                                        </p:cTn>
                                        <p:tgtEl>
                                          <p:spTgt spid="58"/>
                                        </p:tgtEl>
                                        <p:attrNameLst>
                                          <p:attrName>ppt_y</p:attrName>
                                        </p:attrNameLst>
                                      </p:cBhvr>
                                      <p:tavLst>
                                        <p:tav tm="0" fmla="#ppt_y-sin(pi*$)/81">
                                          <p:val>
                                            <p:fltVal val="0"/>
                                          </p:val>
                                        </p:tav>
                                        <p:tav tm="100000">
                                          <p:val>
                                            <p:fltVal val="1"/>
                                          </p:val>
                                        </p:tav>
                                      </p:tavLst>
                                    </p:anim>
                                    <p:animScale>
                                      <p:cBhvr>
                                        <p:cTn id="17" dur="20">
                                          <p:stCondLst>
                                            <p:cond delay="487"/>
                                          </p:stCondLst>
                                        </p:cTn>
                                        <p:tgtEl>
                                          <p:spTgt spid="58"/>
                                        </p:tgtEl>
                                      </p:cBhvr>
                                      <p:to x="100000" y="60000"/>
                                    </p:animScale>
                                    <p:animScale>
                                      <p:cBhvr>
                                        <p:cTn id="18" dur="124" decel="50000">
                                          <p:stCondLst>
                                            <p:cond delay="507"/>
                                          </p:stCondLst>
                                        </p:cTn>
                                        <p:tgtEl>
                                          <p:spTgt spid="58"/>
                                        </p:tgtEl>
                                      </p:cBhvr>
                                      <p:to x="100000" y="100000"/>
                                    </p:animScale>
                                    <p:animScale>
                                      <p:cBhvr>
                                        <p:cTn id="19" dur="20">
                                          <p:stCondLst>
                                            <p:cond delay="984"/>
                                          </p:stCondLst>
                                        </p:cTn>
                                        <p:tgtEl>
                                          <p:spTgt spid="58"/>
                                        </p:tgtEl>
                                      </p:cBhvr>
                                      <p:to x="100000" y="80000"/>
                                    </p:animScale>
                                    <p:animScale>
                                      <p:cBhvr>
                                        <p:cTn id="20" dur="124" decel="50000">
                                          <p:stCondLst>
                                            <p:cond delay="1004"/>
                                          </p:stCondLst>
                                        </p:cTn>
                                        <p:tgtEl>
                                          <p:spTgt spid="58"/>
                                        </p:tgtEl>
                                      </p:cBhvr>
                                      <p:to x="100000" y="100000"/>
                                    </p:animScale>
                                    <p:animScale>
                                      <p:cBhvr>
                                        <p:cTn id="21" dur="20">
                                          <p:stCondLst>
                                            <p:cond delay="1231"/>
                                          </p:stCondLst>
                                        </p:cTn>
                                        <p:tgtEl>
                                          <p:spTgt spid="58"/>
                                        </p:tgtEl>
                                      </p:cBhvr>
                                      <p:to x="100000" y="90000"/>
                                    </p:animScale>
                                    <p:animScale>
                                      <p:cBhvr>
                                        <p:cTn id="22" dur="124" decel="50000">
                                          <p:stCondLst>
                                            <p:cond delay="1251"/>
                                          </p:stCondLst>
                                        </p:cTn>
                                        <p:tgtEl>
                                          <p:spTgt spid="58"/>
                                        </p:tgtEl>
                                      </p:cBhvr>
                                      <p:to x="100000" y="100000"/>
                                    </p:animScale>
                                    <p:animScale>
                                      <p:cBhvr>
                                        <p:cTn id="23" dur="20">
                                          <p:stCondLst>
                                            <p:cond delay="1356"/>
                                          </p:stCondLst>
                                        </p:cTn>
                                        <p:tgtEl>
                                          <p:spTgt spid="58"/>
                                        </p:tgtEl>
                                      </p:cBhvr>
                                      <p:to x="100000" y="95000"/>
                                    </p:animScale>
                                    <p:animScale>
                                      <p:cBhvr>
                                        <p:cTn id="24" dur="124" decel="50000">
                                          <p:stCondLst>
                                            <p:cond delay="1376"/>
                                          </p:stCondLst>
                                        </p:cTn>
                                        <p:tgtEl>
                                          <p:spTgt spid="58"/>
                                        </p:tgtEl>
                                      </p:cBhvr>
                                      <p:to x="100000" y="100000"/>
                                    </p:animScale>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500"/>
                                        <p:tgtEl>
                                          <p:spTgt spid="42"/>
                                        </p:tgtEl>
                                      </p:cBhvr>
                                    </p:animEffect>
                                  </p:childTnLst>
                                </p:cTn>
                              </p:par>
                            </p:childTnLst>
                          </p:cTn>
                        </p:par>
                        <p:par>
                          <p:cTn id="35" fill="hold">
                            <p:stCondLst>
                              <p:cond delay="3500"/>
                            </p:stCondLst>
                            <p:childTnLst>
                              <p:par>
                                <p:cTn id="36" presetID="26"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down)">
                                      <p:cBhvr>
                                        <p:cTn id="38" dur="435">
                                          <p:stCondLst>
                                            <p:cond delay="0"/>
                                          </p:stCondLst>
                                        </p:cTn>
                                        <p:tgtEl>
                                          <p:spTgt spid="57"/>
                                        </p:tgtEl>
                                      </p:cBhvr>
                                    </p:animEffect>
                                    <p:anim calcmode="lin" valueType="num">
                                      <p:cBhvr>
                                        <p:cTn id="39" dur="1367"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40" dur="498"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41" dur="498" tmFilter="0, 0; 0.125,0.2665; 0.25,0.4; 0.375,0.465; 0.5,0.5;  0.625,0.535; 0.75,0.6; 0.875,0.7335; 1,1">
                                          <p:stCondLst>
                                            <p:cond delay="498"/>
                                          </p:stCondLst>
                                        </p:cTn>
                                        <p:tgtEl>
                                          <p:spTgt spid="57"/>
                                        </p:tgtEl>
                                        <p:attrNameLst>
                                          <p:attrName>ppt_y</p:attrName>
                                        </p:attrNameLst>
                                      </p:cBhvr>
                                      <p:tavLst>
                                        <p:tav tm="0" fmla="#ppt_y-sin(pi*$)/9">
                                          <p:val>
                                            <p:fltVal val="0"/>
                                          </p:val>
                                        </p:tav>
                                        <p:tav tm="100000">
                                          <p:val>
                                            <p:fltVal val="1"/>
                                          </p:val>
                                        </p:tav>
                                      </p:tavLst>
                                    </p:anim>
                                    <p:anim calcmode="lin" valueType="num">
                                      <p:cBhvr>
                                        <p:cTn id="42" dur="249" tmFilter="0, 0; 0.125,0.2665; 0.25,0.4; 0.375,0.465; 0.5,0.5;  0.625,0.535; 0.75,0.6; 0.875,0.7335; 1,1">
                                          <p:stCondLst>
                                            <p:cond delay="993"/>
                                          </p:stCondLst>
                                        </p:cTn>
                                        <p:tgtEl>
                                          <p:spTgt spid="57"/>
                                        </p:tgtEl>
                                        <p:attrNameLst>
                                          <p:attrName>ppt_y</p:attrName>
                                        </p:attrNameLst>
                                      </p:cBhvr>
                                      <p:tavLst>
                                        <p:tav tm="0" fmla="#ppt_y-sin(pi*$)/27">
                                          <p:val>
                                            <p:fltVal val="0"/>
                                          </p:val>
                                        </p:tav>
                                        <p:tav tm="100000">
                                          <p:val>
                                            <p:fltVal val="1"/>
                                          </p:val>
                                        </p:tav>
                                      </p:tavLst>
                                    </p:anim>
                                    <p:anim calcmode="lin" valueType="num">
                                      <p:cBhvr>
                                        <p:cTn id="43" dur="123" tmFilter="0, 0; 0.125,0.2665; 0.25,0.4; 0.375,0.465; 0.5,0.5;  0.625,0.535; 0.75,0.6; 0.875,0.7335; 1,1">
                                          <p:stCondLst>
                                            <p:cond delay="1242"/>
                                          </p:stCondLst>
                                        </p:cTn>
                                        <p:tgtEl>
                                          <p:spTgt spid="57"/>
                                        </p:tgtEl>
                                        <p:attrNameLst>
                                          <p:attrName>ppt_y</p:attrName>
                                        </p:attrNameLst>
                                      </p:cBhvr>
                                      <p:tavLst>
                                        <p:tav tm="0" fmla="#ppt_y-sin(pi*$)/81">
                                          <p:val>
                                            <p:fltVal val="0"/>
                                          </p:val>
                                        </p:tav>
                                        <p:tav tm="100000">
                                          <p:val>
                                            <p:fltVal val="1"/>
                                          </p:val>
                                        </p:tav>
                                      </p:tavLst>
                                    </p:anim>
                                    <p:animScale>
                                      <p:cBhvr>
                                        <p:cTn id="44" dur="20">
                                          <p:stCondLst>
                                            <p:cond delay="487"/>
                                          </p:stCondLst>
                                        </p:cTn>
                                        <p:tgtEl>
                                          <p:spTgt spid="57"/>
                                        </p:tgtEl>
                                      </p:cBhvr>
                                      <p:to x="100000" y="60000"/>
                                    </p:animScale>
                                    <p:animScale>
                                      <p:cBhvr>
                                        <p:cTn id="45" dur="124" decel="50000">
                                          <p:stCondLst>
                                            <p:cond delay="507"/>
                                          </p:stCondLst>
                                        </p:cTn>
                                        <p:tgtEl>
                                          <p:spTgt spid="57"/>
                                        </p:tgtEl>
                                      </p:cBhvr>
                                      <p:to x="100000" y="100000"/>
                                    </p:animScale>
                                    <p:animScale>
                                      <p:cBhvr>
                                        <p:cTn id="46" dur="20">
                                          <p:stCondLst>
                                            <p:cond delay="984"/>
                                          </p:stCondLst>
                                        </p:cTn>
                                        <p:tgtEl>
                                          <p:spTgt spid="57"/>
                                        </p:tgtEl>
                                      </p:cBhvr>
                                      <p:to x="100000" y="80000"/>
                                    </p:animScale>
                                    <p:animScale>
                                      <p:cBhvr>
                                        <p:cTn id="47" dur="124" decel="50000">
                                          <p:stCondLst>
                                            <p:cond delay="1004"/>
                                          </p:stCondLst>
                                        </p:cTn>
                                        <p:tgtEl>
                                          <p:spTgt spid="57"/>
                                        </p:tgtEl>
                                      </p:cBhvr>
                                      <p:to x="100000" y="100000"/>
                                    </p:animScale>
                                    <p:animScale>
                                      <p:cBhvr>
                                        <p:cTn id="48" dur="20">
                                          <p:stCondLst>
                                            <p:cond delay="1231"/>
                                          </p:stCondLst>
                                        </p:cTn>
                                        <p:tgtEl>
                                          <p:spTgt spid="57"/>
                                        </p:tgtEl>
                                      </p:cBhvr>
                                      <p:to x="100000" y="90000"/>
                                    </p:animScale>
                                    <p:animScale>
                                      <p:cBhvr>
                                        <p:cTn id="49" dur="124" decel="50000">
                                          <p:stCondLst>
                                            <p:cond delay="1251"/>
                                          </p:stCondLst>
                                        </p:cTn>
                                        <p:tgtEl>
                                          <p:spTgt spid="57"/>
                                        </p:tgtEl>
                                      </p:cBhvr>
                                      <p:to x="100000" y="100000"/>
                                    </p:animScale>
                                    <p:animScale>
                                      <p:cBhvr>
                                        <p:cTn id="50" dur="20">
                                          <p:stCondLst>
                                            <p:cond delay="1356"/>
                                          </p:stCondLst>
                                        </p:cTn>
                                        <p:tgtEl>
                                          <p:spTgt spid="57"/>
                                        </p:tgtEl>
                                      </p:cBhvr>
                                      <p:to x="100000" y="95000"/>
                                    </p:animScale>
                                    <p:animScale>
                                      <p:cBhvr>
                                        <p:cTn id="51" dur="124" decel="50000">
                                          <p:stCondLst>
                                            <p:cond delay="1376"/>
                                          </p:stCondLst>
                                        </p:cTn>
                                        <p:tgtEl>
                                          <p:spTgt spid="57"/>
                                        </p:tgtEl>
                                      </p:cBhvr>
                                      <p:to x="100000" y="100000"/>
                                    </p:animScale>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2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par>
                          <p:cTn id="62" fill="hold">
                            <p:stCondLst>
                              <p:cond delay="6000"/>
                            </p:stCondLst>
                            <p:childTnLst>
                              <p:par>
                                <p:cTn id="63" presetID="26"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down)">
                                      <p:cBhvr>
                                        <p:cTn id="65" dur="435">
                                          <p:stCondLst>
                                            <p:cond delay="0"/>
                                          </p:stCondLst>
                                        </p:cTn>
                                        <p:tgtEl>
                                          <p:spTgt spid="12"/>
                                        </p:tgtEl>
                                      </p:cBhvr>
                                    </p:animEffect>
                                    <p:anim calcmode="lin" valueType="num">
                                      <p:cBhvr>
                                        <p:cTn id="66" dur="1367"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7" dur="498"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8" dur="498" tmFilter="0, 0; 0.125,0.2665; 0.25,0.4; 0.375,0.465; 0.5,0.5;  0.625,0.535; 0.75,0.6; 0.875,0.7335; 1,1">
                                          <p:stCondLst>
                                            <p:cond delay="498"/>
                                          </p:stCondLst>
                                        </p:cTn>
                                        <p:tgtEl>
                                          <p:spTgt spid="12"/>
                                        </p:tgtEl>
                                        <p:attrNameLst>
                                          <p:attrName>ppt_y</p:attrName>
                                        </p:attrNameLst>
                                      </p:cBhvr>
                                      <p:tavLst>
                                        <p:tav tm="0" fmla="#ppt_y-sin(pi*$)/9">
                                          <p:val>
                                            <p:fltVal val="0"/>
                                          </p:val>
                                        </p:tav>
                                        <p:tav tm="100000">
                                          <p:val>
                                            <p:fltVal val="1"/>
                                          </p:val>
                                        </p:tav>
                                      </p:tavLst>
                                    </p:anim>
                                    <p:anim calcmode="lin" valueType="num">
                                      <p:cBhvr>
                                        <p:cTn id="69" dur="249" tmFilter="0, 0; 0.125,0.2665; 0.25,0.4; 0.375,0.465; 0.5,0.5;  0.625,0.535; 0.75,0.6; 0.875,0.7335; 1,1">
                                          <p:stCondLst>
                                            <p:cond delay="993"/>
                                          </p:stCondLst>
                                        </p:cTn>
                                        <p:tgtEl>
                                          <p:spTgt spid="12"/>
                                        </p:tgtEl>
                                        <p:attrNameLst>
                                          <p:attrName>ppt_y</p:attrName>
                                        </p:attrNameLst>
                                      </p:cBhvr>
                                      <p:tavLst>
                                        <p:tav tm="0" fmla="#ppt_y-sin(pi*$)/27">
                                          <p:val>
                                            <p:fltVal val="0"/>
                                          </p:val>
                                        </p:tav>
                                        <p:tav tm="100000">
                                          <p:val>
                                            <p:fltVal val="1"/>
                                          </p:val>
                                        </p:tav>
                                      </p:tavLst>
                                    </p:anim>
                                    <p:anim calcmode="lin" valueType="num">
                                      <p:cBhvr>
                                        <p:cTn id="70" dur="123" tmFilter="0, 0; 0.125,0.2665; 0.25,0.4; 0.375,0.465; 0.5,0.5;  0.625,0.535; 0.75,0.6; 0.875,0.7335; 1,1">
                                          <p:stCondLst>
                                            <p:cond delay="1242"/>
                                          </p:stCondLst>
                                        </p:cTn>
                                        <p:tgtEl>
                                          <p:spTgt spid="12"/>
                                        </p:tgtEl>
                                        <p:attrNameLst>
                                          <p:attrName>ppt_y</p:attrName>
                                        </p:attrNameLst>
                                      </p:cBhvr>
                                      <p:tavLst>
                                        <p:tav tm="0" fmla="#ppt_y-sin(pi*$)/81">
                                          <p:val>
                                            <p:fltVal val="0"/>
                                          </p:val>
                                        </p:tav>
                                        <p:tav tm="100000">
                                          <p:val>
                                            <p:fltVal val="1"/>
                                          </p:val>
                                        </p:tav>
                                      </p:tavLst>
                                    </p:anim>
                                    <p:animScale>
                                      <p:cBhvr>
                                        <p:cTn id="71" dur="20">
                                          <p:stCondLst>
                                            <p:cond delay="487"/>
                                          </p:stCondLst>
                                        </p:cTn>
                                        <p:tgtEl>
                                          <p:spTgt spid="12"/>
                                        </p:tgtEl>
                                      </p:cBhvr>
                                      <p:to x="100000" y="60000"/>
                                    </p:animScale>
                                    <p:animScale>
                                      <p:cBhvr>
                                        <p:cTn id="72" dur="124" decel="50000">
                                          <p:stCondLst>
                                            <p:cond delay="507"/>
                                          </p:stCondLst>
                                        </p:cTn>
                                        <p:tgtEl>
                                          <p:spTgt spid="12"/>
                                        </p:tgtEl>
                                      </p:cBhvr>
                                      <p:to x="100000" y="100000"/>
                                    </p:animScale>
                                    <p:animScale>
                                      <p:cBhvr>
                                        <p:cTn id="73" dur="20">
                                          <p:stCondLst>
                                            <p:cond delay="984"/>
                                          </p:stCondLst>
                                        </p:cTn>
                                        <p:tgtEl>
                                          <p:spTgt spid="12"/>
                                        </p:tgtEl>
                                      </p:cBhvr>
                                      <p:to x="100000" y="80000"/>
                                    </p:animScale>
                                    <p:animScale>
                                      <p:cBhvr>
                                        <p:cTn id="74" dur="124" decel="50000">
                                          <p:stCondLst>
                                            <p:cond delay="1004"/>
                                          </p:stCondLst>
                                        </p:cTn>
                                        <p:tgtEl>
                                          <p:spTgt spid="12"/>
                                        </p:tgtEl>
                                      </p:cBhvr>
                                      <p:to x="100000" y="100000"/>
                                    </p:animScale>
                                    <p:animScale>
                                      <p:cBhvr>
                                        <p:cTn id="75" dur="20">
                                          <p:stCondLst>
                                            <p:cond delay="1231"/>
                                          </p:stCondLst>
                                        </p:cTn>
                                        <p:tgtEl>
                                          <p:spTgt spid="12"/>
                                        </p:tgtEl>
                                      </p:cBhvr>
                                      <p:to x="100000" y="90000"/>
                                    </p:animScale>
                                    <p:animScale>
                                      <p:cBhvr>
                                        <p:cTn id="76" dur="124" decel="50000">
                                          <p:stCondLst>
                                            <p:cond delay="1251"/>
                                          </p:stCondLst>
                                        </p:cTn>
                                        <p:tgtEl>
                                          <p:spTgt spid="12"/>
                                        </p:tgtEl>
                                      </p:cBhvr>
                                      <p:to x="100000" y="100000"/>
                                    </p:animScale>
                                    <p:animScale>
                                      <p:cBhvr>
                                        <p:cTn id="77" dur="20">
                                          <p:stCondLst>
                                            <p:cond delay="1356"/>
                                          </p:stCondLst>
                                        </p:cTn>
                                        <p:tgtEl>
                                          <p:spTgt spid="12"/>
                                        </p:tgtEl>
                                      </p:cBhvr>
                                      <p:to x="100000" y="95000"/>
                                    </p:animScale>
                                    <p:animScale>
                                      <p:cBhvr>
                                        <p:cTn id="78" dur="124" decel="50000">
                                          <p:stCondLst>
                                            <p:cond delay="1376"/>
                                          </p:stCondLst>
                                        </p:cTn>
                                        <p:tgtEl>
                                          <p:spTgt spid="12"/>
                                        </p:tgtEl>
                                      </p:cBhvr>
                                      <p:to x="100000" y="100000"/>
                                    </p:animScale>
                                  </p:childTnLst>
                                </p:cTn>
                              </p:par>
                            </p:childTnLst>
                          </p:cTn>
                        </p:par>
                        <p:par>
                          <p:cTn id="79" fill="hold">
                            <p:stCondLst>
                              <p:cond delay="7500"/>
                            </p:stCondLst>
                            <p:childTnLst>
                              <p:par>
                                <p:cTn id="80" presetID="53" presetClass="entr" presetSubtype="16"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p:cTn id="82" dur="500" fill="hold"/>
                                        <p:tgtEl>
                                          <p:spTgt spid="11"/>
                                        </p:tgtEl>
                                        <p:attrNameLst>
                                          <p:attrName>ppt_w</p:attrName>
                                        </p:attrNameLst>
                                      </p:cBhvr>
                                      <p:tavLst>
                                        <p:tav tm="0">
                                          <p:val>
                                            <p:fltVal val="0"/>
                                          </p:val>
                                        </p:tav>
                                        <p:tav tm="100000">
                                          <p:val>
                                            <p:strVal val="#ppt_w"/>
                                          </p:val>
                                        </p:tav>
                                      </p:tavLst>
                                    </p:anim>
                                    <p:anim calcmode="lin" valueType="num">
                                      <p:cBhvr>
                                        <p:cTn id="83" dur="500" fill="hold"/>
                                        <p:tgtEl>
                                          <p:spTgt spid="11"/>
                                        </p:tgtEl>
                                        <p:attrNameLst>
                                          <p:attrName>ppt_h</p:attrName>
                                        </p:attrNameLst>
                                      </p:cBhvr>
                                      <p:tavLst>
                                        <p:tav tm="0">
                                          <p:val>
                                            <p:fltVal val="0"/>
                                          </p:val>
                                        </p:tav>
                                        <p:tav tm="100000">
                                          <p:val>
                                            <p:strVal val="#ppt_h"/>
                                          </p:val>
                                        </p:tav>
                                      </p:tavLst>
                                    </p:anim>
                                    <p:animEffect transition="in" filter="fade">
                                      <p:cBhvr>
                                        <p:cTn id="84" dur="500"/>
                                        <p:tgtEl>
                                          <p:spTgt spid="11"/>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2"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307</cp:revision>
  <dcterms:created xsi:type="dcterms:W3CDTF">2015-12-31T02:20:12Z</dcterms:created>
  <dcterms:modified xsi:type="dcterms:W3CDTF">2016-09-13T16:19:24Z</dcterms:modified>
</cp:coreProperties>
</file>