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6434667" y="0"/>
            <a:ext cx="5768620" cy="6855218"/>
          </a:xfrm>
          <a:custGeom>
            <a:avLst/>
            <a:gdLst>
              <a:gd name="connsiteX0" fmla="*/ 0 w 6107287"/>
              <a:gd name="connsiteY0" fmla="*/ 0 h 6858000"/>
              <a:gd name="connsiteX1" fmla="*/ 1591733 w 6107287"/>
              <a:gd name="connsiteY1" fmla="*/ 0 h 6858000"/>
              <a:gd name="connsiteX2" fmla="*/ 3194756 w 6107287"/>
              <a:gd name="connsiteY2" fmla="*/ 0 h 6858000"/>
              <a:gd name="connsiteX3" fmla="*/ 6107287 w 6107287"/>
              <a:gd name="connsiteY3" fmla="*/ 0 h 6858000"/>
              <a:gd name="connsiteX4" fmla="*/ 6107287 w 6107287"/>
              <a:gd name="connsiteY4" fmla="*/ 6857999 h 6858000"/>
              <a:gd name="connsiteX5" fmla="*/ 1597379 w 6107287"/>
              <a:gd name="connsiteY5" fmla="*/ 6857999 h 6858000"/>
              <a:gd name="connsiteX6" fmla="*/ 1597378 w 6107287"/>
              <a:gd name="connsiteY6" fmla="*/ 6858000 h 6858000"/>
              <a:gd name="connsiteX7" fmla="*/ 1597378 w 6107287"/>
              <a:gd name="connsiteY7" fmla="*/ 6857999 h 6858000"/>
              <a:gd name="connsiteX8" fmla="*/ 1591733 w 6107287"/>
              <a:gd name="connsiteY8" fmla="*/ 6857999 h 6858000"/>
              <a:gd name="connsiteX9" fmla="*/ 1591733 w 6107287"/>
              <a:gd name="connsiteY9" fmla="*/ 68337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07287" h="6858000">
                <a:moveTo>
                  <a:pt x="0" y="0"/>
                </a:moveTo>
                <a:lnTo>
                  <a:pt x="1591733" y="0"/>
                </a:lnTo>
                <a:lnTo>
                  <a:pt x="3194756" y="0"/>
                </a:lnTo>
                <a:lnTo>
                  <a:pt x="6107287" y="0"/>
                </a:lnTo>
                <a:lnTo>
                  <a:pt x="6107287" y="6857999"/>
                </a:lnTo>
                <a:lnTo>
                  <a:pt x="1597379" y="6857999"/>
                </a:lnTo>
                <a:lnTo>
                  <a:pt x="1597378" y="6858000"/>
                </a:lnTo>
                <a:lnTo>
                  <a:pt x="1597378" y="6857999"/>
                </a:lnTo>
                <a:lnTo>
                  <a:pt x="1591733" y="6857999"/>
                </a:lnTo>
                <a:lnTo>
                  <a:pt x="1591733" y="683376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70046" y="304456"/>
            <a:ext cx="5845156" cy="1077095"/>
            <a:chOff x="587022" y="976809"/>
            <a:chExt cx="5845156" cy="1077095"/>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CONTACT US</a:t>
              </a:r>
            </a:p>
          </p:txBody>
        </p:sp>
        <p:sp>
          <p:nvSpPr>
            <p:cNvPr id="13" name="TextBox 1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cxnSp>
        <p:nvCxnSpPr>
          <p:cNvPr id="15" name="Straight Connector 14"/>
          <p:cNvCxnSpPr/>
          <p:nvPr/>
        </p:nvCxnSpPr>
        <p:spPr>
          <a:xfrm>
            <a:off x="755623" y="1591733"/>
            <a:ext cx="410988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25"/>
          <p:cNvSpPr>
            <a:spLocks noChangeAspect="1" noChangeArrowheads="1"/>
          </p:cNvSpPr>
          <p:nvPr/>
        </p:nvSpPr>
        <p:spPr bwMode="auto">
          <a:xfrm>
            <a:off x="894586" y="3247890"/>
            <a:ext cx="330009" cy="457200"/>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rgbClr val="4C4F54"/>
          </a:solidFill>
          <a:ln>
            <a:noFill/>
          </a:ln>
          <a:effectLst/>
        </p:spPr>
        <p:txBody>
          <a:bodyPr wrap="none" anchor="ctr"/>
          <a:lstStyle/>
          <a:p>
            <a:endParaRPr lang="en-US"/>
          </a:p>
        </p:txBody>
      </p:sp>
      <p:grpSp>
        <p:nvGrpSpPr>
          <p:cNvPr id="32" name="Group 31"/>
          <p:cNvGrpSpPr>
            <a:grpSpLocks noChangeAspect="1"/>
          </p:cNvGrpSpPr>
          <p:nvPr/>
        </p:nvGrpSpPr>
        <p:grpSpPr>
          <a:xfrm>
            <a:off x="734461" y="4499309"/>
            <a:ext cx="655136" cy="365760"/>
            <a:chOff x="3195115" y="1980179"/>
            <a:chExt cx="607962" cy="339423"/>
          </a:xfrm>
          <a:solidFill>
            <a:srgbClr val="4C4F54"/>
          </a:solidFill>
        </p:grpSpPr>
        <p:sp>
          <p:nvSpPr>
            <p:cNvPr id="33" name="Freeform 151"/>
            <p:cNvSpPr>
              <a:spLocks/>
            </p:cNvSpPr>
            <p:nvPr/>
          </p:nvSpPr>
          <p:spPr bwMode="auto">
            <a:xfrm>
              <a:off x="3195115" y="2070146"/>
              <a:ext cx="156762" cy="16358"/>
            </a:xfrm>
            <a:custGeom>
              <a:avLst/>
              <a:gdLst>
                <a:gd name="T0" fmla="*/ 88 w 95"/>
                <a:gd name="T1" fmla="*/ 0 h 10"/>
                <a:gd name="T2" fmla="*/ 7 w 95"/>
                <a:gd name="T3" fmla="*/ 0 h 10"/>
                <a:gd name="T4" fmla="*/ 0 w 95"/>
                <a:gd name="T5" fmla="*/ 5 h 10"/>
                <a:gd name="T6" fmla="*/ 7 w 95"/>
                <a:gd name="T7" fmla="*/ 10 h 10"/>
                <a:gd name="T8" fmla="*/ 88 w 95"/>
                <a:gd name="T9" fmla="*/ 10 h 10"/>
                <a:gd name="T10" fmla="*/ 95 w 95"/>
                <a:gd name="T11" fmla="*/ 5 h 10"/>
                <a:gd name="T12" fmla="*/ 88 w 95"/>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95" h="10">
                  <a:moveTo>
                    <a:pt x="88" y="0"/>
                  </a:moveTo>
                  <a:cubicBezTo>
                    <a:pt x="7" y="0"/>
                    <a:pt x="7" y="0"/>
                    <a:pt x="7" y="0"/>
                  </a:cubicBezTo>
                  <a:cubicBezTo>
                    <a:pt x="3" y="0"/>
                    <a:pt x="0" y="1"/>
                    <a:pt x="0" y="5"/>
                  </a:cubicBezTo>
                  <a:cubicBezTo>
                    <a:pt x="0" y="9"/>
                    <a:pt x="3" y="10"/>
                    <a:pt x="7" y="10"/>
                  </a:cubicBezTo>
                  <a:cubicBezTo>
                    <a:pt x="88" y="10"/>
                    <a:pt x="88" y="10"/>
                    <a:pt x="88" y="10"/>
                  </a:cubicBezTo>
                  <a:cubicBezTo>
                    <a:pt x="92" y="10"/>
                    <a:pt x="95" y="9"/>
                    <a:pt x="95" y="5"/>
                  </a:cubicBezTo>
                  <a:cubicBezTo>
                    <a:pt x="95" y="1"/>
                    <a:pt x="92" y="0"/>
                    <a:pt x="8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4" name="Freeform 152"/>
            <p:cNvSpPr>
              <a:spLocks/>
            </p:cNvSpPr>
            <p:nvPr/>
          </p:nvSpPr>
          <p:spPr bwMode="auto">
            <a:xfrm>
              <a:off x="3195115" y="2141030"/>
              <a:ext cx="133588" cy="17721"/>
            </a:xfrm>
            <a:custGeom>
              <a:avLst/>
              <a:gdLst>
                <a:gd name="T0" fmla="*/ 74 w 81"/>
                <a:gd name="T1" fmla="*/ 0 h 11"/>
                <a:gd name="T2" fmla="*/ 7 w 81"/>
                <a:gd name="T3" fmla="*/ 0 h 11"/>
                <a:gd name="T4" fmla="*/ 0 w 81"/>
                <a:gd name="T5" fmla="*/ 5 h 11"/>
                <a:gd name="T6" fmla="*/ 7 w 81"/>
                <a:gd name="T7" fmla="*/ 11 h 11"/>
                <a:gd name="T8" fmla="*/ 74 w 81"/>
                <a:gd name="T9" fmla="*/ 11 h 11"/>
                <a:gd name="T10" fmla="*/ 81 w 81"/>
                <a:gd name="T11" fmla="*/ 5 h 11"/>
                <a:gd name="T12" fmla="*/ 74 w 8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1" h="11">
                  <a:moveTo>
                    <a:pt x="74" y="0"/>
                  </a:moveTo>
                  <a:cubicBezTo>
                    <a:pt x="7" y="0"/>
                    <a:pt x="7" y="0"/>
                    <a:pt x="7" y="0"/>
                  </a:cubicBezTo>
                  <a:cubicBezTo>
                    <a:pt x="3" y="0"/>
                    <a:pt x="0" y="1"/>
                    <a:pt x="0" y="5"/>
                  </a:cubicBezTo>
                  <a:cubicBezTo>
                    <a:pt x="0" y="9"/>
                    <a:pt x="3" y="11"/>
                    <a:pt x="7" y="11"/>
                  </a:cubicBezTo>
                  <a:cubicBezTo>
                    <a:pt x="74" y="11"/>
                    <a:pt x="74" y="11"/>
                    <a:pt x="74" y="11"/>
                  </a:cubicBezTo>
                  <a:cubicBezTo>
                    <a:pt x="78" y="11"/>
                    <a:pt x="81" y="9"/>
                    <a:pt x="81" y="5"/>
                  </a:cubicBezTo>
                  <a:cubicBezTo>
                    <a:pt x="81" y="1"/>
                    <a:pt x="78" y="0"/>
                    <a:pt x="7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5" name="Freeform 153"/>
            <p:cNvSpPr>
              <a:spLocks/>
            </p:cNvSpPr>
            <p:nvPr/>
          </p:nvSpPr>
          <p:spPr bwMode="auto">
            <a:xfrm>
              <a:off x="3195115" y="2211913"/>
              <a:ext cx="113141" cy="17721"/>
            </a:xfrm>
            <a:custGeom>
              <a:avLst/>
              <a:gdLst>
                <a:gd name="T0" fmla="*/ 61 w 68"/>
                <a:gd name="T1" fmla="*/ 0 h 11"/>
                <a:gd name="T2" fmla="*/ 7 w 68"/>
                <a:gd name="T3" fmla="*/ 0 h 11"/>
                <a:gd name="T4" fmla="*/ 0 w 68"/>
                <a:gd name="T5" fmla="*/ 5 h 11"/>
                <a:gd name="T6" fmla="*/ 7 w 68"/>
                <a:gd name="T7" fmla="*/ 11 h 11"/>
                <a:gd name="T8" fmla="*/ 61 w 68"/>
                <a:gd name="T9" fmla="*/ 11 h 11"/>
                <a:gd name="T10" fmla="*/ 68 w 68"/>
                <a:gd name="T11" fmla="*/ 5 h 11"/>
                <a:gd name="T12" fmla="*/ 61 w 68"/>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8" h="11">
                  <a:moveTo>
                    <a:pt x="61" y="0"/>
                  </a:moveTo>
                  <a:cubicBezTo>
                    <a:pt x="7" y="0"/>
                    <a:pt x="7" y="0"/>
                    <a:pt x="7" y="0"/>
                  </a:cubicBezTo>
                  <a:cubicBezTo>
                    <a:pt x="3" y="0"/>
                    <a:pt x="0" y="2"/>
                    <a:pt x="0" y="5"/>
                  </a:cubicBezTo>
                  <a:cubicBezTo>
                    <a:pt x="0" y="9"/>
                    <a:pt x="3" y="11"/>
                    <a:pt x="7" y="11"/>
                  </a:cubicBezTo>
                  <a:cubicBezTo>
                    <a:pt x="61" y="11"/>
                    <a:pt x="61" y="11"/>
                    <a:pt x="61" y="11"/>
                  </a:cubicBezTo>
                  <a:cubicBezTo>
                    <a:pt x="65" y="11"/>
                    <a:pt x="68" y="9"/>
                    <a:pt x="68" y="5"/>
                  </a:cubicBezTo>
                  <a:cubicBezTo>
                    <a:pt x="68" y="2"/>
                    <a:pt x="65" y="0"/>
                    <a:pt x="6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6" name="Freeform 154"/>
            <p:cNvSpPr>
              <a:spLocks noEditPoints="1"/>
            </p:cNvSpPr>
            <p:nvPr/>
          </p:nvSpPr>
          <p:spPr bwMode="auto">
            <a:xfrm>
              <a:off x="3347787" y="1980179"/>
              <a:ext cx="455290" cy="339423"/>
            </a:xfrm>
            <a:custGeom>
              <a:avLst/>
              <a:gdLst>
                <a:gd name="T0" fmla="*/ 268 w 276"/>
                <a:gd name="T1" fmla="*/ 10 h 205"/>
                <a:gd name="T2" fmla="*/ 246 w 276"/>
                <a:gd name="T3" fmla="*/ 0 h 205"/>
                <a:gd name="T4" fmla="*/ 70 w 276"/>
                <a:gd name="T5" fmla="*/ 0 h 205"/>
                <a:gd name="T6" fmla="*/ 31 w 276"/>
                <a:gd name="T7" fmla="*/ 31 h 205"/>
                <a:gd name="T8" fmla="*/ 2 w 276"/>
                <a:gd name="T9" fmla="*/ 167 h 205"/>
                <a:gd name="T10" fmla="*/ 7 w 276"/>
                <a:gd name="T11" fmla="*/ 193 h 205"/>
                <a:gd name="T12" fmla="*/ 30 w 276"/>
                <a:gd name="T13" fmla="*/ 205 h 205"/>
                <a:gd name="T14" fmla="*/ 205 w 276"/>
                <a:gd name="T15" fmla="*/ 205 h 205"/>
                <a:gd name="T16" fmla="*/ 244 w 276"/>
                <a:gd name="T17" fmla="*/ 172 h 205"/>
                <a:gd name="T18" fmla="*/ 274 w 276"/>
                <a:gd name="T19" fmla="*/ 35 h 205"/>
                <a:gd name="T20" fmla="*/ 268 w 276"/>
                <a:gd name="T21" fmla="*/ 10 h 205"/>
                <a:gd name="T22" fmla="*/ 237 w 276"/>
                <a:gd name="T23" fmla="*/ 51 h 205"/>
                <a:gd name="T24" fmla="*/ 172 w 276"/>
                <a:gd name="T25" fmla="*/ 116 h 205"/>
                <a:gd name="T26" fmla="*/ 201 w 276"/>
                <a:gd name="T27" fmla="*/ 149 h 205"/>
                <a:gd name="T28" fmla="*/ 201 w 276"/>
                <a:gd name="T29" fmla="*/ 159 h 205"/>
                <a:gd name="T30" fmla="*/ 196 w 276"/>
                <a:gd name="T31" fmla="*/ 161 h 205"/>
                <a:gd name="T32" fmla="*/ 191 w 276"/>
                <a:gd name="T33" fmla="*/ 158 h 205"/>
                <a:gd name="T34" fmla="*/ 163 w 276"/>
                <a:gd name="T35" fmla="*/ 126 h 205"/>
                <a:gd name="T36" fmla="*/ 163 w 276"/>
                <a:gd name="T37" fmla="*/ 126 h 205"/>
                <a:gd name="T38" fmla="*/ 141 w 276"/>
                <a:gd name="T39" fmla="*/ 135 h 205"/>
                <a:gd name="T40" fmla="*/ 138 w 276"/>
                <a:gd name="T41" fmla="*/ 135 h 205"/>
                <a:gd name="T42" fmla="*/ 116 w 276"/>
                <a:gd name="T43" fmla="*/ 122 h 205"/>
                <a:gd name="T44" fmla="*/ 112 w 276"/>
                <a:gd name="T45" fmla="*/ 116 h 205"/>
                <a:gd name="T46" fmla="*/ 57 w 276"/>
                <a:gd name="T47" fmla="*/ 161 h 205"/>
                <a:gd name="T48" fmla="*/ 52 w 276"/>
                <a:gd name="T49" fmla="*/ 162 h 205"/>
                <a:gd name="T50" fmla="*/ 47 w 276"/>
                <a:gd name="T51" fmla="*/ 159 h 205"/>
                <a:gd name="T52" fmla="*/ 48 w 276"/>
                <a:gd name="T53" fmla="*/ 150 h 205"/>
                <a:gd name="T54" fmla="*/ 104 w 276"/>
                <a:gd name="T55" fmla="*/ 105 h 205"/>
                <a:gd name="T56" fmla="*/ 66 w 276"/>
                <a:gd name="T57" fmla="*/ 50 h 205"/>
                <a:gd name="T58" fmla="*/ 67 w 276"/>
                <a:gd name="T59" fmla="*/ 41 h 205"/>
                <a:gd name="T60" fmla="*/ 77 w 276"/>
                <a:gd name="T61" fmla="*/ 42 h 205"/>
                <a:gd name="T62" fmla="*/ 127 w 276"/>
                <a:gd name="T63" fmla="*/ 114 h 205"/>
                <a:gd name="T64" fmla="*/ 139 w 276"/>
                <a:gd name="T65" fmla="*/ 122 h 205"/>
                <a:gd name="T66" fmla="*/ 153 w 276"/>
                <a:gd name="T67" fmla="*/ 116 h 205"/>
                <a:gd name="T68" fmla="*/ 158 w 276"/>
                <a:gd name="T69" fmla="*/ 111 h 205"/>
                <a:gd name="T70" fmla="*/ 158 w 276"/>
                <a:gd name="T71" fmla="*/ 111 h 205"/>
                <a:gd name="T72" fmla="*/ 159 w 276"/>
                <a:gd name="T73" fmla="*/ 111 h 205"/>
                <a:gd name="T74" fmla="*/ 227 w 276"/>
                <a:gd name="T75" fmla="*/ 42 h 205"/>
                <a:gd name="T76" fmla="*/ 237 w 276"/>
                <a:gd name="T77" fmla="*/ 42 h 205"/>
                <a:gd name="T78" fmla="*/ 237 w 276"/>
                <a:gd name="T79" fmla="*/ 5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6" h="205">
                  <a:moveTo>
                    <a:pt x="268" y="10"/>
                  </a:moveTo>
                  <a:cubicBezTo>
                    <a:pt x="263" y="3"/>
                    <a:pt x="255" y="0"/>
                    <a:pt x="246" y="0"/>
                  </a:cubicBezTo>
                  <a:cubicBezTo>
                    <a:pt x="70" y="0"/>
                    <a:pt x="70" y="0"/>
                    <a:pt x="70" y="0"/>
                  </a:cubicBezTo>
                  <a:cubicBezTo>
                    <a:pt x="52" y="0"/>
                    <a:pt x="35" y="14"/>
                    <a:pt x="31" y="31"/>
                  </a:cubicBezTo>
                  <a:cubicBezTo>
                    <a:pt x="2" y="167"/>
                    <a:pt x="2" y="167"/>
                    <a:pt x="2" y="167"/>
                  </a:cubicBezTo>
                  <a:cubicBezTo>
                    <a:pt x="0" y="176"/>
                    <a:pt x="2" y="186"/>
                    <a:pt x="7" y="193"/>
                  </a:cubicBezTo>
                  <a:cubicBezTo>
                    <a:pt x="12" y="200"/>
                    <a:pt x="20" y="205"/>
                    <a:pt x="30" y="205"/>
                  </a:cubicBezTo>
                  <a:cubicBezTo>
                    <a:pt x="205" y="205"/>
                    <a:pt x="205" y="205"/>
                    <a:pt x="205" y="205"/>
                  </a:cubicBezTo>
                  <a:cubicBezTo>
                    <a:pt x="223" y="205"/>
                    <a:pt x="241" y="189"/>
                    <a:pt x="244" y="172"/>
                  </a:cubicBezTo>
                  <a:cubicBezTo>
                    <a:pt x="274" y="35"/>
                    <a:pt x="274" y="35"/>
                    <a:pt x="274" y="35"/>
                  </a:cubicBezTo>
                  <a:cubicBezTo>
                    <a:pt x="276" y="26"/>
                    <a:pt x="274" y="16"/>
                    <a:pt x="268" y="10"/>
                  </a:cubicBezTo>
                  <a:close/>
                  <a:moveTo>
                    <a:pt x="237" y="51"/>
                  </a:moveTo>
                  <a:cubicBezTo>
                    <a:pt x="172" y="116"/>
                    <a:pt x="172" y="116"/>
                    <a:pt x="172" y="116"/>
                  </a:cubicBezTo>
                  <a:cubicBezTo>
                    <a:pt x="201" y="149"/>
                    <a:pt x="201" y="149"/>
                    <a:pt x="201" y="149"/>
                  </a:cubicBezTo>
                  <a:cubicBezTo>
                    <a:pt x="204" y="152"/>
                    <a:pt x="203" y="157"/>
                    <a:pt x="201" y="159"/>
                  </a:cubicBezTo>
                  <a:cubicBezTo>
                    <a:pt x="199" y="160"/>
                    <a:pt x="198" y="161"/>
                    <a:pt x="196" y="161"/>
                  </a:cubicBezTo>
                  <a:cubicBezTo>
                    <a:pt x="194" y="161"/>
                    <a:pt x="192" y="160"/>
                    <a:pt x="191" y="158"/>
                  </a:cubicBezTo>
                  <a:cubicBezTo>
                    <a:pt x="163" y="126"/>
                    <a:pt x="163" y="126"/>
                    <a:pt x="163" y="126"/>
                  </a:cubicBezTo>
                  <a:cubicBezTo>
                    <a:pt x="163" y="126"/>
                    <a:pt x="163" y="126"/>
                    <a:pt x="163" y="126"/>
                  </a:cubicBezTo>
                  <a:cubicBezTo>
                    <a:pt x="156" y="132"/>
                    <a:pt x="149" y="135"/>
                    <a:pt x="141" y="135"/>
                  </a:cubicBezTo>
                  <a:cubicBezTo>
                    <a:pt x="140" y="135"/>
                    <a:pt x="139" y="135"/>
                    <a:pt x="138" y="135"/>
                  </a:cubicBezTo>
                  <a:cubicBezTo>
                    <a:pt x="129" y="134"/>
                    <a:pt x="121" y="130"/>
                    <a:pt x="116" y="122"/>
                  </a:cubicBezTo>
                  <a:cubicBezTo>
                    <a:pt x="112" y="116"/>
                    <a:pt x="112" y="116"/>
                    <a:pt x="112" y="116"/>
                  </a:cubicBezTo>
                  <a:cubicBezTo>
                    <a:pt x="57" y="161"/>
                    <a:pt x="57" y="161"/>
                    <a:pt x="57" y="161"/>
                  </a:cubicBezTo>
                  <a:cubicBezTo>
                    <a:pt x="55" y="162"/>
                    <a:pt x="54" y="162"/>
                    <a:pt x="52" y="162"/>
                  </a:cubicBezTo>
                  <a:cubicBezTo>
                    <a:pt x="50" y="162"/>
                    <a:pt x="49" y="161"/>
                    <a:pt x="47" y="159"/>
                  </a:cubicBezTo>
                  <a:cubicBezTo>
                    <a:pt x="45" y="157"/>
                    <a:pt x="45" y="152"/>
                    <a:pt x="48" y="150"/>
                  </a:cubicBezTo>
                  <a:cubicBezTo>
                    <a:pt x="104" y="105"/>
                    <a:pt x="104" y="105"/>
                    <a:pt x="104" y="105"/>
                  </a:cubicBezTo>
                  <a:cubicBezTo>
                    <a:pt x="66" y="50"/>
                    <a:pt x="66" y="50"/>
                    <a:pt x="66" y="50"/>
                  </a:cubicBezTo>
                  <a:cubicBezTo>
                    <a:pt x="64" y="47"/>
                    <a:pt x="64" y="43"/>
                    <a:pt x="67" y="41"/>
                  </a:cubicBezTo>
                  <a:cubicBezTo>
                    <a:pt x="70" y="38"/>
                    <a:pt x="75" y="39"/>
                    <a:pt x="77" y="42"/>
                  </a:cubicBezTo>
                  <a:cubicBezTo>
                    <a:pt x="127" y="114"/>
                    <a:pt x="127" y="114"/>
                    <a:pt x="127" y="114"/>
                  </a:cubicBezTo>
                  <a:cubicBezTo>
                    <a:pt x="130" y="118"/>
                    <a:pt x="135" y="121"/>
                    <a:pt x="139" y="122"/>
                  </a:cubicBezTo>
                  <a:cubicBezTo>
                    <a:pt x="144" y="122"/>
                    <a:pt x="149" y="120"/>
                    <a:pt x="153" y="116"/>
                  </a:cubicBezTo>
                  <a:cubicBezTo>
                    <a:pt x="158" y="111"/>
                    <a:pt x="158" y="111"/>
                    <a:pt x="158" y="111"/>
                  </a:cubicBezTo>
                  <a:cubicBezTo>
                    <a:pt x="158" y="111"/>
                    <a:pt x="158" y="111"/>
                    <a:pt x="158" y="111"/>
                  </a:cubicBezTo>
                  <a:cubicBezTo>
                    <a:pt x="158" y="111"/>
                    <a:pt x="159" y="111"/>
                    <a:pt x="159" y="111"/>
                  </a:cubicBezTo>
                  <a:cubicBezTo>
                    <a:pt x="227" y="42"/>
                    <a:pt x="227" y="42"/>
                    <a:pt x="227" y="42"/>
                  </a:cubicBezTo>
                  <a:cubicBezTo>
                    <a:pt x="230" y="39"/>
                    <a:pt x="234" y="39"/>
                    <a:pt x="237" y="42"/>
                  </a:cubicBezTo>
                  <a:cubicBezTo>
                    <a:pt x="240" y="44"/>
                    <a:pt x="240" y="49"/>
                    <a:pt x="237" y="51"/>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grpSp>
        <p:nvGrpSpPr>
          <p:cNvPr id="40" name="Group 39"/>
          <p:cNvGrpSpPr>
            <a:grpSpLocks noChangeAspect="1"/>
          </p:cNvGrpSpPr>
          <p:nvPr/>
        </p:nvGrpSpPr>
        <p:grpSpPr>
          <a:xfrm>
            <a:off x="874861" y="5055615"/>
            <a:ext cx="432455" cy="457200"/>
            <a:chOff x="4329250" y="5104502"/>
            <a:chExt cx="500274" cy="528899"/>
          </a:xfrm>
          <a:solidFill>
            <a:srgbClr val="4C4F54"/>
          </a:solidFill>
        </p:grpSpPr>
        <p:sp>
          <p:nvSpPr>
            <p:cNvPr id="41" name="Freeform 39"/>
            <p:cNvSpPr>
              <a:spLocks/>
            </p:cNvSpPr>
            <p:nvPr/>
          </p:nvSpPr>
          <p:spPr bwMode="auto">
            <a:xfrm>
              <a:off x="4390591" y="5247633"/>
              <a:ext cx="128135" cy="55889"/>
            </a:xfrm>
            <a:custGeom>
              <a:avLst/>
              <a:gdLst>
                <a:gd name="T0" fmla="*/ 94 w 94"/>
                <a:gd name="T1" fmla="*/ 0 h 41"/>
                <a:gd name="T2" fmla="*/ 0 w 94"/>
                <a:gd name="T3" fmla="*/ 0 h 41"/>
                <a:gd name="T4" fmla="*/ 47 w 94"/>
                <a:gd name="T5" fmla="*/ 41 h 41"/>
                <a:gd name="T6" fmla="*/ 94 w 94"/>
                <a:gd name="T7" fmla="*/ 0 h 41"/>
              </a:gdLst>
              <a:ahLst/>
              <a:cxnLst>
                <a:cxn ang="0">
                  <a:pos x="T0" y="T1"/>
                </a:cxn>
                <a:cxn ang="0">
                  <a:pos x="T2" y="T3"/>
                </a:cxn>
                <a:cxn ang="0">
                  <a:pos x="T4" y="T5"/>
                </a:cxn>
                <a:cxn ang="0">
                  <a:pos x="T6" y="T7"/>
                </a:cxn>
              </a:cxnLst>
              <a:rect l="0" t="0" r="r" b="b"/>
              <a:pathLst>
                <a:path w="94" h="41">
                  <a:moveTo>
                    <a:pt x="94" y="0"/>
                  </a:moveTo>
                  <a:lnTo>
                    <a:pt x="0" y="0"/>
                  </a:lnTo>
                  <a:lnTo>
                    <a:pt x="47" y="41"/>
                  </a:lnTo>
                  <a:lnTo>
                    <a:pt x="94" y="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2" name="Freeform 40"/>
            <p:cNvSpPr>
              <a:spLocks/>
            </p:cNvSpPr>
            <p:nvPr/>
          </p:nvSpPr>
          <p:spPr bwMode="auto">
            <a:xfrm>
              <a:off x="4383776" y="5265353"/>
              <a:ext cx="141767" cy="107689"/>
            </a:xfrm>
            <a:custGeom>
              <a:avLst/>
              <a:gdLst>
                <a:gd name="T0" fmla="*/ 46 w 86"/>
                <a:gd name="T1" fmla="*/ 34 h 65"/>
                <a:gd name="T2" fmla="*/ 43 w 86"/>
                <a:gd name="T3" fmla="*/ 35 h 65"/>
                <a:gd name="T4" fmla="*/ 39 w 86"/>
                <a:gd name="T5" fmla="*/ 34 h 65"/>
                <a:gd name="T6" fmla="*/ 0 w 86"/>
                <a:gd name="T7" fmla="*/ 0 h 65"/>
                <a:gd name="T8" fmla="*/ 0 w 86"/>
                <a:gd name="T9" fmla="*/ 65 h 65"/>
                <a:gd name="T10" fmla="*/ 86 w 86"/>
                <a:gd name="T11" fmla="*/ 65 h 65"/>
                <a:gd name="T12" fmla="*/ 86 w 86"/>
                <a:gd name="T13" fmla="*/ 0 h 65"/>
                <a:gd name="T14" fmla="*/ 46 w 86"/>
                <a:gd name="T15" fmla="*/ 34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5">
                  <a:moveTo>
                    <a:pt x="46" y="34"/>
                  </a:moveTo>
                  <a:cubicBezTo>
                    <a:pt x="45" y="35"/>
                    <a:pt x="44" y="35"/>
                    <a:pt x="43" y="35"/>
                  </a:cubicBezTo>
                  <a:cubicBezTo>
                    <a:pt x="42" y="35"/>
                    <a:pt x="40" y="35"/>
                    <a:pt x="39" y="34"/>
                  </a:cubicBezTo>
                  <a:cubicBezTo>
                    <a:pt x="0" y="0"/>
                    <a:pt x="0" y="0"/>
                    <a:pt x="0" y="0"/>
                  </a:cubicBezTo>
                  <a:cubicBezTo>
                    <a:pt x="0" y="65"/>
                    <a:pt x="0" y="65"/>
                    <a:pt x="0" y="65"/>
                  </a:cubicBezTo>
                  <a:cubicBezTo>
                    <a:pt x="86" y="65"/>
                    <a:pt x="86" y="65"/>
                    <a:pt x="86" y="65"/>
                  </a:cubicBezTo>
                  <a:cubicBezTo>
                    <a:pt x="86" y="0"/>
                    <a:pt x="86" y="0"/>
                    <a:pt x="86" y="0"/>
                  </a:cubicBezTo>
                  <a:lnTo>
                    <a:pt x="46" y="34"/>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3" name="Rectangle 41"/>
            <p:cNvSpPr>
              <a:spLocks noChangeArrowheads="1"/>
            </p:cNvSpPr>
            <p:nvPr/>
          </p:nvSpPr>
          <p:spPr bwMode="auto">
            <a:xfrm>
              <a:off x="4633231" y="5302159"/>
              <a:ext cx="124046" cy="124046"/>
            </a:xfrm>
            <a:prstGeom prst="rect">
              <a:avLst/>
            </a:pr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4" name="Freeform 42"/>
            <p:cNvSpPr>
              <a:spLocks noEditPoints="1"/>
            </p:cNvSpPr>
            <p:nvPr/>
          </p:nvSpPr>
          <p:spPr bwMode="auto">
            <a:xfrm>
              <a:off x="4329250" y="5104502"/>
              <a:ext cx="500274" cy="528899"/>
            </a:xfrm>
            <a:custGeom>
              <a:avLst/>
              <a:gdLst>
                <a:gd name="T0" fmla="*/ 221 w 303"/>
                <a:gd name="T1" fmla="*/ 0 h 319"/>
                <a:gd name="T2" fmla="*/ 76 w 303"/>
                <a:gd name="T3" fmla="*/ 0 h 319"/>
                <a:gd name="T4" fmla="*/ 151 w 303"/>
                <a:gd name="T5" fmla="*/ 80 h 319"/>
                <a:gd name="T6" fmla="*/ 151 w 303"/>
                <a:gd name="T7" fmla="*/ 270 h 319"/>
                <a:gd name="T8" fmla="*/ 141 w 303"/>
                <a:gd name="T9" fmla="*/ 270 h 319"/>
                <a:gd name="T10" fmla="*/ 141 w 303"/>
                <a:gd name="T11" fmla="*/ 80 h 319"/>
                <a:gd name="T12" fmla="*/ 76 w 303"/>
                <a:gd name="T13" fmla="*/ 11 h 319"/>
                <a:gd name="T14" fmla="*/ 37 w 303"/>
                <a:gd name="T15" fmla="*/ 11 h 319"/>
                <a:gd name="T16" fmla="*/ 0 w 303"/>
                <a:gd name="T17" fmla="*/ 80 h 319"/>
                <a:gd name="T18" fmla="*/ 0 w 303"/>
                <a:gd name="T19" fmla="*/ 270 h 319"/>
                <a:gd name="T20" fmla="*/ 0 w 303"/>
                <a:gd name="T21" fmla="*/ 275 h 319"/>
                <a:gd name="T22" fmla="*/ 0 w 303"/>
                <a:gd name="T23" fmla="*/ 313 h 319"/>
                <a:gd name="T24" fmla="*/ 6 w 303"/>
                <a:gd name="T25" fmla="*/ 319 h 319"/>
                <a:gd name="T26" fmla="*/ 11 w 303"/>
                <a:gd name="T27" fmla="*/ 313 h 319"/>
                <a:gd name="T28" fmla="*/ 11 w 303"/>
                <a:gd name="T29" fmla="*/ 281 h 319"/>
                <a:gd name="T30" fmla="*/ 141 w 303"/>
                <a:gd name="T31" fmla="*/ 281 h 319"/>
                <a:gd name="T32" fmla="*/ 141 w 303"/>
                <a:gd name="T33" fmla="*/ 313 h 319"/>
                <a:gd name="T34" fmla="*/ 146 w 303"/>
                <a:gd name="T35" fmla="*/ 319 h 319"/>
                <a:gd name="T36" fmla="*/ 151 w 303"/>
                <a:gd name="T37" fmla="*/ 313 h 319"/>
                <a:gd name="T38" fmla="*/ 151 w 303"/>
                <a:gd name="T39" fmla="*/ 281 h 319"/>
                <a:gd name="T40" fmla="*/ 292 w 303"/>
                <a:gd name="T41" fmla="*/ 281 h 319"/>
                <a:gd name="T42" fmla="*/ 292 w 303"/>
                <a:gd name="T43" fmla="*/ 313 h 319"/>
                <a:gd name="T44" fmla="*/ 297 w 303"/>
                <a:gd name="T45" fmla="*/ 319 h 319"/>
                <a:gd name="T46" fmla="*/ 303 w 303"/>
                <a:gd name="T47" fmla="*/ 313 h 319"/>
                <a:gd name="T48" fmla="*/ 303 w 303"/>
                <a:gd name="T49" fmla="*/ 275 h 319"/>
                <a:gd name="T50" fmla="*/ 303 w 303"/>
                <a:gd name="T51" fmla="*/ 270 h 319"/>
                <a:gd name="T52" fmla="*/ 303 w 303"/>
                <a:gd name="T53" fmla="*/ 80 h 319"/>
                <a:gd name="T54" fmla="*/ 221 w 303"/>
                <a:gd name="T55" fmla="*/ 0 h 319"/>
                <a:gd name="T56" fmla="*/ 130 w 303"/>
                <a:gd name="T57" fmla="*/ 167 h 319"/>
                <a:gd name="T58" fmla="*/ 124 w 303"/>
                <a:gd name="T59" fmla="*/ 173 h 319"/>
                <a:gd name="T60" fmla="*/ 27 w 303"/>
                <a:gd name="T61" fmla="*/ 173 h 319"/>
                <a:gd name="T62" fmla="*/ 22 w 303"/>
                <a:gd name="T63" fmla="*/ 167 h 319"/>
                <a:gd name="T64" fmla="*/ 22 w 303"/>
                <a:gd name="T65" fmla="*/ 81 h 319"/>
                <a:gd name="T66" fmla="*/ 27 w 303"/>
                <a:gd name="T67" fmla="*/ 76 h 319"/>
                <a:gd name="T68" fmla="*/ 124 w 303"/>
                <a:gd name="T69" fmla="*/ 76 h 319"/>
                <a:gd name="T70" fmla="*/ 130 w 303"/>
                <a:gd name="T71" fmla="*/ 81 h 319"/>
                <a:gd name="T72" fmla="*/ 130 w 303"/>
                <a:gd name="T73" fmla="*/ 167 h 319"/>
                <a:gd name="T74" fmla="*/ 184 w 303"/>
                <a:gd name="T75" fmla="*/ 76 h 319"/>
                <a:gd name="T76" fmla="*/ 259 w 303"/>
                <a:gd name="T77" fmla="*/ 76 h 319"/>
                <a:gd name="T78" fmla="*/ 265 w 303"/>
                <a:gd name="T79" fmla="*/ 81 h 319"/>
                <a:gd name="T80" fmla="*/ 259 w 303"/>
                <a:gd name="T81" fmla="*/ 86 h 319"/>
                <a:gd name="T82" fmla="*/ 184 w 303"/>
                <a:gd name="T83" fmla="*/ 86 h 319"/>
                <a:gd name="T84" fmla="*/ 178 w 303"/>
                <a:gd name="T85" fmla="*/ 81 h 319"/>
                <a:gd name="T86" fmla="*/ 184 w 303"/>
                <a:gd name="T87" fmla="*/ 76 h 319"/>
                <a:gd name="T88" fmla="*/ 270 w 303"/>
                <a:gd name="T89" fmla="*/ 200 h 319"/>
                <a:gd name="T90" fmla="*/ 265 w 303"/>
                <a:gd name="T91" fmla="*/ 205 h 319"/>
                <a:gd name="T92" fmla="*/ 178 w 303"/>
                <a:gd name="T93" fmla="*/ 205 h 319"/>
                <a:gd name="T94" fmla="*/ 173 w 303"/>
                <a:gd name="T95" fmla="*/ 200 h 319"/>
                <a:gd name="T96" fmla="*/ 173 w 303"/>
                <a:gd name="T97" fmla="*/ 113 h 319"/>
                <a:gd name="T98" fmla="*/ 178 w 303"/>
                <a:gd name="T99" fmla="*/ 108 h 319"/>
                <a:gd name="T100" fmla="*/ 265 w 303"/>
                <a:gd name="T101" fmla="*/ 108 h 319"/>
                <a:gd name="T102" fmla="*/ 270 w 303"/>
                <a:gd name="T103" fmla="*/ 113 h 319"/>
                <a:gd name="T104" fmla="*/ 270 w 303"/>
                <a:gd name="T105" fmla="*/ 20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3" h="319">
                  <a:moveTo>
                    <a:pt x="221" y="0"/>
                  </a:moveTo>
                  <a:cubicBezTo>
                    <a:pt x="76" y="0"/>
                    <a:pt x="76" y="0"/>
                    <a:pt x="76" y="0"/>
                  </a:cubicBezTo>
                  <a:cubicBezTo>
                    <a:pt x="119" y="0"/>
                    <a:pt x="151" y="34"/>
                    <a:pt x="151" y="80"/>
                  </a:cubicBezTo>
                  <a:cubicBezTo>
                    <a:pt x="151" y="270"/>
                    <a:pt x="151" y="270"/>
                    <a:pt x="151" y="270"/>
                  </a:cubicBezTo>
                  <a:cubicBezTo>
                    <a:pt x="141" y="270"/>
                    <a:pt x="141" y="270"/>
                    <a:pt x="141" y="270"/>
                  </a:cubicBezTo>
                  <a:cubicBezTo>
                    <a:pt x="141" y="80"/>
                    <a:pt x="141" y="80"/>
                    <a:pt x="141" y="80"/>
                  </a:cubicBezTo>
                  <a:cubicBezTo>
                    <a:pt x="141" y="40"/>
                    <a:pt x="113" y="11"/>
                    <a:pt x="76" y="11"/>
                  </a:cubicBezTo>
                  <a:cubicBezTo>
                    <a:pt x="37" y="11"/>
                    <a:pt x="37" y="11"/>
                    <a:pt x="37" y="11"/>
                  </a:cubicBezTo>
                  <a:cubicBezTo>
                    <a:pt x="15" y="24"/>
                    <a:pt x="0" y="50"/>
                    <a:pt x="0" y="80"/>
                  </a:cubicBezTo>
                  <a:cubicBezTo>
                    <a:pt x="0" y="270"/>
                    <a:pt x="0" y="270"/>
                    <a:pt x="0" y="270"/>
                  </a:cubicBezTo>
                  <a:cubicBezTo>
                    <a:pt x="0" y="275"/>
                    <a:pt x="0" y="275"/>
                    <a:pt x="0" y="275"/>
                  </a:cubicBezTo>
                  <a:cubicBezTo>
                    <a:pt x="0" y="313"/>
                    <a:pt x="0" y="313"/>
                    <a:pt x="0" y="313"/>
                  </a:cubicBezTo>
                  <a:cubicBezTo>
                    <a:pt x="0" y="316"/>
                    <a:pt x="3" y="319"/>
                    <a:pt x="6" y="319"/>
                  </a:cubicBezTo>
                  <a:cubicBezTo>
                    <a:pt x="9" y="319"/>
                    <a:pt x="11" y="316"/>
                    <a:pt x="11" y="313"/>
                  </a:cubicBezTo>
                  <a:cubicBezTo>
                    <a:pt x="11" y="281"/>
                    <a:pt x="11" y="281"/>
                    <a:pt x="11" y="281"/>
                  </a:cubicBezTo>
                  <a:cubicBezTo>
                    <a:pt x="141" y="281"/>
                    <a:pt x="141" y="281"/>
                    <a:pt x="141" y="281"/>
                  </a:cubicBezTo>
                  <a:cubicBezTo>
                    <a:pt x="141" y="313"/>
                    <a:pt x="141" y="313"/>
                    <a:pt x="141" y="313"/>
                  </a:cubicBezTo>
                  <a:cubicBezTo>
                    <a:pt x="141" y="316"/>
                    <a:pt x="143" y="319"/>
                    <a:pt x="146" y="319"/>
                  </a:cubicBezTo>
                  <a:cubicBezTo>
                    <a:pt x="149" y="319"/>
                    <a:pt x="151" y="316"/>
                    <a:pt x="151" y="313"/>
                  </a:cubicBezTo>
                  <a:cubicBezTo>
                    <a:pt x="151" y="281"/>
                    <a:pt x="151" y="281"/>
                    <a:pt x="151" y="281"/>
                  </a:cubicBezTo>
                  <a:cubicBezTo>
                    <a:pt x="292" y="281"/>
                    <a:pt x="292" y="281"/>
                    <a:pt x="292" y="281"/>
                  </a:cubicBezTo>
                  <a:cubicBezTo>
                    <a:pt x="292" y="313"/>
                    <a:pt x="292" y="313"/>
                    <a:pt x="292" y="313"/>
                  </a:cubicBezTo>
                  <a:cubicBezTo>
                    <a:pt x="292" y="316"/>
                    <a:pt x="294" y="319"/>
                    <a:pt x="297" y="319"/>
                  </a:cubicBezTo>
                  <a:cubicBezTo>
                    <a:pt x="300" y="319"/>
                    <a:pt x="303" y="316"/>
                    <a:pt x="303" y="313"/>
                  </a:cubicBezTo>
                  <a:cubicBezTo>
                    <a:pt x="303" y="275"/>
                    <a:pt x="303" y="275"/>
                    <a:pt x="303" y="275"/>
                  </a:cubicBezTo>
                  <a:cubicBezTo>
                    <a:pt x="303" y="270"/>
                    <a:pt x="303" y="270"/>
                    <a:pt x="303" y="270"/>
                  </a:cubicBezTo>
                  <a:cubicBezTo>
                    <a:pt x="303" y="80"/>
                    <a:pt x="303" y="80"/>
                    <a:pt x="303" y="80"/>
                  </a:cubicBezTo>
                  <a:cubicBezTo>
                    <a:pt x="303" y="37"/>
                    <a:pt x="265" y="0"/>
                    <a:pt x="221" y="0"/>
                  </a:cubicBezTo>
                  <a:close/>
                  <a:moveTo>
                    <a:pt x="130" y="167"/>
                  </a:moveTo>
                  <a:cubicBezTo>
                    <a:pt x="130" y="170"/>
                    <a:pt x="127" y="173"/>
                    <a:pt x="124" y="173"/>
                  </a:cubicBezTo>
                  <a:cubicBezTo>
                    <a:pt x="27" y="173"/>
                    <a:pt x="27" y="173"/>
                    <a:pt x="27" y="173"/>
                  </a:cubicBezTo>
                  <a:cubicBezTo>
                    <a:pt x="24" y="173"/>
                    <a:pt x="22" y="170"/>
                    <a:pt x="22" y="167"/>
                  </a:cubicBezTo>
                  <a:cubicBezTo>
                    <a:pt x="22" y="81"/>
                    <a:pt x="22" y="81"/>
                    <a:pt x="22" y="81"/>
                  </a:cubicBezTo>
                  <a:cubicBezTo>
                    <a:pt x="22" y="78"/>
                    <a:pt x="24" y="76"/>
                    <a:pt x="27" y="76"/>
                  </a:cubicBezTo>
                  <a:cubicBezTo>
                    <a:pt x="124" y="76"/>
                    <a:pt x="124" y="76"/>
                    <a:pt x="124" y="76"/>
                  </a:cubicBezTo>
                  <a:cubicBezTo>
                    <a:pt x="127" y="76"/>
                    <a:pt x="130" y="78"/>
                    <a:pt x="130" y="81"/>
                  </a:cubicBezTo>
                  <a:lnTo>
                    <a:pt x="130" y="167"/>
                  </a:lnTo>
                  <a:close/>
                  <a:moveTo>
                    <a:pt x="184" y="76"/>
                  </a:moveTo>
                  <a:cubicBezTo>
                    <a:pt x="259" y="76"/>
                    <a:pt x="259" y="76"/>
                    <a:pt x="259" y="76"/>
                  </a:cubicBezTo>
                  <a:cubicBezTo>
                    <a:pt x="262" y="76"/>
                    <a:pt x="265" y="78"/>
                    <a:pt x="265" y="81"/>
                  </a:cubicBezTo>
                  <a:cubicBezTo>
                    <a:pt x="265" y="84"/>
                    <a:pt x="262" y="86"/>
                    <a:pt x="259" y="86"/>
                  </a:cubicBezTo>
                  <a:cubicBezTo>
                    <a:pt x="184" y="86"/>
                    <a:pt x="184" y="86"/>
                    <a:pt x="184" y="86"/>
                  </a:cubicBezTo>
                  <a:cubicBezTo>
                    <a:pt x="181" y="86"/>
                    <a:pt x="178" y="84"/>
                    <a:pt x="178" y="81"/>
                  </a:cubicBezTo>
                  <a:cubicBezTo>
                    <a:pt x="178" y="78"/>
                    <a:pt x="181" y="76"/>
                    <a:pt x="184" y="76"/>
                  </a:cubicBezTo>
                  <a:close/>
                  <a:moveTo>
                    <a:pt x="270" y="200"/>
                  </a:moveTo>
                  <a:cubicBezTo>
                    <a:pt x="270" y="203"/>
                    <a:pt x="268" y="205"/>
                    <a:pt x="265" y="205"/>
                  </a:cubicBezTo>
                  <a:cubicBezTo>
                    <a:pt x="178" y="205"/>
                    <a:pt x="178" y="205"/>
                    <a:pt x="178" y="205"/>
                  </a:cubicBezTo>
                  <a:cubicBezTo>
                    <a:pt x="176" y="205"/>
                    <a:pt x="173" y="203"/>
                    <a:pt x="173" y="200"/>
                  </a:cubicBezTo>
                  <a:cubicBezTo>
                    <a:pt x="173" y="113"/>
                    <a:pt x="173" y="113"/>
                    <a:pt x="173" y="113"/>
                  </a:cubicBezTo>
                  <a:cubicBezTo>
                    <a:pt x="173" y="110"/>
                    <a:pt x="176" y="108"/>
                    <a:pt x="178" y="108"/>
                  </a:cubicBezTo>
                  <a:cubicBezTo>
                    <a:pt x="265" y="108"/>
                    <a:pt x="265" y="108"/>
                    <a:pt x="265" y="108"/>
                  </a:cubicBezTo>
                  <a:cubicBezTo>
                    <a:pt x="268" y="108"/>
                    <a:pt x="270" y="110"/>
                    <a:pt x="270" y="113"/>
                  </a:cubicBezTo>
                  <a:lnTo>
                    <a:pt x="270" y="20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sp>
        <p:nvSpPr>
          <p:cNvPr id="45" name="Freeform 128"/>
          <p:cNvSpPr>
            <a:spLocks noChangeAspect="1"/>
          </p:cNvSpPr>
          <p:nvPr/>
        </p:nvSpPr>
        <p:spPr bwMode="auto">
          <a:xfrm>
            <a:off x="862540" y="2618289"/>
            <a:ext cx="456065" cy="457200"/>
          </a:xfrm>
          <a:custGeom>
            <a:avLst/>
            <a:gdLst>
              <a:gd name="T0" fmla="*/ 186 w 373"/>
              <a:gd name="T1" fmla="*/ 0 h 373"/>
              <a:gd name="T2" fmla="*/ 0 w 373"/>
              <a:gd name="T3" fmla="*/ 186 h 373"/>
              <a:gd name="T4" fmla="*/ 63 w 373"/>
              <a:gd name="T5" fmla="*/ 327 h 373"/>
              <a:gd name="T6" fmla="*/ 74 w 373"/>
              <a:gd name="T7" fmla="*/ 326 h 373"/>
              <a:gd name="T8" fmla="*/ 74 w 373"/>
              <a:gd name="T9" fmla="*/ 315 h 373"/>
              <a:gd name="T10" fmla="*/ 15 w 373"/>
              <a:gd name="T11" fmla="*/ 186 h 373"/>
              <a:gd name="T12" fmla="*/ 186 w 373"/>
              <a:gd name="T13" fmla="*/ 15 h 373"/>
              <a:gd name="T14" fmla="*/ 358 w 373"/>
              <a:gd name="T15" fmla="*/ 186 h 373"/>
              <a:gd name="T16" fmla="*/ 186 w 373"/>
              <a:gd name="T17" fmla="*/ 358 h 373"/>
              <a:gd name="T18" fmla="*/ 144 w 373"/>
              <a:gd name="T19" fmla="*/ 345 h 373"/>
              <a:gd name="T20" fmla="*/ 155 w 373"/>
              <a:gd name="T21" fmla="*/ 304 h 373"/>
              <a:gd name="T22" fmla="*/ 159 w 373"/>
              <a:gd name="T23" fmla="*/ 306 h 373"/>
              <a:gd name="T24" fmla="*/ 172 w 373"/>
              <a:gd name="T25" fmla="*/ 309 h 373"/>
              <a:gd name="T26" fmla="*/ 203 w 373"/>
              <a:gd name="T27" fmla="*/ 289 h 373"/>
              <a:gd name="T28" fmla="*/ 209 w 373"/>
              <a:gd name="T29" fmla="*/ 273 h 373"/>
              <a:gd name="T30" fmla="*/ 192 w 373"/>
              <a:gd name="T31" fmla="*/ 229 h 373"/>
              <a:gd name="T32" fmla="*/ 169 w 373"/>
              <a:gd name="T33" fmla="*/ 219 h 373"/>
              <a:gd name="T34" fmla="*/ 164 w 373"/>
              <a:gd name="T35" fmla="*/ 203 h 373"/>
              <a:gd name="T36" fmla="*/ 174 w 373"/>
              <a:gd name="T37" fmla="*/ 165 h 373"/>
              <a:gd name="T38" fmla="*/ 211 w 373"/>
              <a:gd name="T39" fmla="*/ 125 h 373"/>
              <a:gd name="T40" fmla="*/ 234 w 373"/>
              <a:gd name="T41" fmla="*/ 135 h 373"/>
              <a:gd name="T42" fmla="*/ 278 w 373"/>
              <a:gd name="T43" fmla="*/ 118 h 373"/>
              <a:gd name="T44" fmla="*/ 285 w 373"/>
              <a:gd name="T45" fmla="*/ 103 h 373"/>
              <a:gd name="T46" fmla="*/ 285 w 373"/>
              <a:gd name="T47" fmla="*/ 77 h 373"/>
              <a:gd name="T48" fmla="*/ 268 w 373"/>
              <a:gd name="T49" fmla="*/ 59 h 373"/>
              <a:gd name="T50" fmla="*/ 245 w 373"/>
              <a:gd name="T51" fmla="*/ 49 h 373"/>
              <a:gd name="T52" fmla="*/ 229 w 373"/>
              <a:gd name="T53" fmla="*/ 45 h 373"/>
              <a:gd name="T54" fmla="*/ 129 w 373"/>
              <a:gd name="T55" fmla="*/ 145 h 373"/>
              <a:gd name="T56" fmla="*/ 136 w 373"/>
              <a:gd name="T57" fmla="*/ 295 h 373"/>
              <a:gd name="T58" fmla="*/ 140 w 373"/>
              <a:gd name="T59" fmla="*/ 298 h 373"/>
              <a:gd name="T60" fmla="*/ 130 w 373"/>
              <a:gd name="T61" fmla="*/ 353 h 373"/>
              <a:gd name="T62" fmla="*/ 186 w 373"/>
              <a:gd name="T63" fmla="*/ 373 h 373"/>
              <a:gd name="T64" fmla="*/ 373 w 373"/>
              <a:gd name="T65" fmla="*/ 186 h 373"/>
              <a:gd name="T66" fmla="*/ 186 w 373"/>
              <a:gd name="T67" fmla="*/ 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3" h="373">
                <a:moveTo>
                  <a:pt x="186" y="0"/>
                </a:moveTo>
                <a:cubicBezTo>
                  <a:pt x="83" y="0"/>
                  <a:pt x="0" y="83"/>
                  <a:pt x="0" y="186"/>
                </a:cubicBezTo>
                <a:cubicBezTo>
                  <a:pt x="0" y="240"/>
                  <a:pt x="23" y="291"/>
                  <a:pt x="63" y="327"/>
                </a:cubicBezTo>
                <a:cubicBezTo>
                  <a:pt x="67" y="330"/>
                  <a:pt x="71" y="329"/>
                  <a:pt x="74" y="326"/>
                </a:cubicBezTo>
                <a:cubicBezTo>
                  <a:pt x="77" y="323"/>
                  <a:pt x="77" y="318"/>
                  <a:pt x="74" y="315"/>
                </a:cubicBezTo>
                <a:cubicBezTo>
                  <a:pt x="36" y="283"/>
                  <a:pt x="15" y="236"/>
                  <a:pt x="15" y="186"/>
                </a:cubicBezTo>
                <a:cubicBezTo>
                  <a:pt x="15" y="92"/>
                  <a:pt x="92" y="15"/>
                  <a:pt x="186" y="15"/>
                </a:cubicBezTo>
                <a:cubicBezTo>
                  <a:pt x="281" y="15"/>
                  <a:pt x="358" y="92"/>
                  <a:pt x="358" y="186"/>
                </a:cubicBezTo>
                <a:cubicBezTo>
                  <a:pt x="358" y="281"/>
                  <a:pt x="281" y="358"/>
                  <a:pt x="186" y="358"/>
                </a:cubicBezTo>
                <a:cubicBezTo>
                  <a:pt x="163" y="358"/>
                  <a:pt x="149" y="353"/>
                  <a:pt x="144" y="345"/>
                </a:cubicBezTo>
                <a:cubicBezTo>
                  <a:pt x="138" y="335"/>
                  <a:pt x="147" y="317"/>
                  <a:pt x="155" y="304"/>
                </a:cubicBezTo>
                <a:cubicBezTo>
                  <a:pt x="159" y="306"/>
                  <a:pt x="159" y="306"/>
                  <a:pt x="159" y="306"/>
                </a:cubicBezTo>
                <a:cubicBezTo>
                  <a:pt x="163" y="308"/>
                  <a:pt x="168" y="309"/>
                  <a:pt x="172" y="309"/>
                </a:cubicBezTo>
                <a:cubicBezTo>
                  <a:pt x="185" y="309"/>
                  <a:pt x="197" y="301"/>
                  <a:pt x="203" y="289"/>
                </a:cubicBezTo>
                <a:cubicBezTo>
                  <a:pt x="209" y="273"/>
                  <a:pt x="209" y="273"/>
                  <a:pt x="209" y="273"/>
                </a:cubicBezTo>
                <a:cubicBezTo>
                  <a:pt x="217" y="257"/>
                  <a:pt x="209" y="237"/>
                  <a:pt x="192" y="229"/>
                </a:cubicBezTo>
                <a:cubicBezTo>
                  <a:pt x="169" y="219"/>
                  <a:pt x="169" y="219"/>
                  <a:pt x="169" y="219"/>
                </a:cubicBezTo>
                <a:cubicBezTo>
                  <a:pt x="167" y="218"/>
                  <a:pt x="164" y="213"/>
                  <a:pt x="164" y="203"/>
                </a:cubicBezTo>
                <a:cubicBezTo>
                  <a:pt x="165" y="192"/>
                  <a:pt x="168" y="178"/>
                  <a:pt x="174" y="165"/>
                </a:cubicBezTo>
                <a:cubicBezTo>
                  <a:pt x="187" y="135"/>
                  <a:pt x="205" y="122"/>
                  <a:pt x="211" y="125"/>
                </a:cubicBezTo>
                <a:cubicBezTo>
                  <a:pt x="234" y="135"/>
                  <a:pt x="234" y="135"/>
                  <a:pt x="234" y="135"/>
                </a:cubicBezTo>
                <a:cubicBezTo>
                  <a:pt x="251" y="142"/>
                  <a:pt x="271" y="134"/>
                  <a:pt x="278" y="118"/>
                </a:cubicBezTo>
                <a:cubicBezTo>
                  <a:pt x="285" y="103"/>
                  <a:pt x="285" y="103"/>
                  <a:pt x="285" y="103"/>
                </a:cubicBezTo>
                <a:cubicBezTo>
                  <a:pt x="288" y="95"/>
                  <a:pt x="289" y="86"/>
                  <a:pt x="285" y="77"/>
                </a:cubicBezTo>
                <a:cubicBezTo>
                  <a:pt x="282" y="69"/>
                  <a:pt x="276" y="62"/>
                  <a:pt x="268" y="59"/>
                </a:cubicBezTo>
                <a:cubicBezTo>
                  <a:pt x="245" y="49"/>
                  <a:pt x="245" y="49"/>
                  <a:pt x="245" y="49"/>
                </a:cubicBezTo>
                <a:cubicBezTo>
                  <a:pt x="240" y="47"/>
                  <a:pt x="235" y="45"/>
                  <a:pt x="229" y="45"/>
                </a:cubicBezTo>
                <a:cubicBezTo>
                  <a:pt x="196" y="45"/>
                  <a:pt x="155" y="86"/>
                  <a:pt x="129" y="145"/>
                </a:cubicBezTo>
                <a:cubicBezTo>
                  <a:pt x="98" y="214"/>
                  <a:pt x="101" y="280"/>
                  <a:pt x="136" y="295"/>
                </a:cubicBezTo>
                <a:cubicBezTo>
                  <a:pt x="140" y="298"/>
                  <a:pt x="140" y="298"/>
                  <a:pt x="140" y="298"/>
                </a:cubicBezTo>
                <a:cubicBezTo>
                  <a:pt x="131" y="315"/>
                  <a:pt x="120" y="336"/>
                  <a:pt x="130" y="353"/>
                </a:cubicBezTo>
                <a:cubicBezTo>
                  <a:pt x="138" y="367"/>
                  <a:pt x="157" y="373"/>
                  <a:pt x="186" y="373"/>
                </a:cubicBezTo>
                <a:cubicBezTo>
                  <a:pt x="289" y="373"/>
                  <a:pt x="373" y="289"/>
                  <a:pt x="373" y="186"/>
                </a:cubicBezTo>
                <a:cubicBezTo>
                  <a:pt x="373" y="83"/>
                  <a:pt x="289" y="0"/>
                  <a:pt x="186" y="0"/>
                </a:cubicBezTo>
                <a:close/>
              </a:path>
            </a:pathLst>
          </a:custGeom>
          <a:solidFill>
            <a:srgbClr val="4C4F54"/>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46" name="Group 45"/>
          <p:cNvGrpSpPr>
            <a:grpSpLocks noChangeAspect="1"/>
          </p:cNvGrpSpPr>
          <p:nvPr/>
        </p:nvGrpSpPr>
        <p:grpSpPr>
          <a:xfrm>
            <a:off x="893725" y="3864858"/>
            <a:ext cx="530759" cy="457200"/>
            <a:chOff x="412750" y="246063"/>
            <a:chExt cx="744538" cy="641350"/>
          </a:xfrm>
          <a:solidFill>
            <a:srgbClr val="4C4F54"/>
          </a:solidFill>
        </p:grpSpPr>
        <p:sp>
          <p:nvSpPr>
            <p:cNvPr id="47" name="Freeform 148"/>
            <p:cNvSpPr>
              <a:spLocks/>
            </p:cNvSpPr>
            <p:nvPr/>
          </p:nvSpPr>
          <p:spPr bwMode="auto">
            <a:xfrm>
              <a:off x="782638" y="246063"/>
              <a:ext cx="374650" cy="347663"/>
            </a:xfrm>
            <a:custGeom>
              <a:avLst/>
              <a:gdLst>
                <a:gd name="T0" fmla="*/ 8 w 219"/>
                <a:gd name="T1" fmla="*/ 203 h 203"/>
                <a:gd name="T2" fmla="*/ 1 w 219"/>
                <a:gd name="T3" fmla="*/ 198 h 203"/>
                <a:gd name="T4" fmla="*/ 4 w 219"/>
                <a:gd name="T5" fmla="*/ 189 h 203"/>
                <a:gd name="T6" fmla="*/ 41 w 219"/>
                <a:gd name="T7" fmla="*/ 141 h 203"/>
                <a:gd name="T8" fmla="*/ 17 w 219"/>
                <a:gd name="T9" fmla="*/ 85 h 203"/>
                <a:gd name="T10" fmla="*/ 118 w 219"/>
                <a:gd name="T11" fmla="*/ 0 h 203"/>
                <a:gd name="T12" fmla="*/ 219 w 219"/>
                <a:gd name="T13" fmla="*/ 85 h 203"/>
                <a:gd name="T14" fmla="*/ 97 w 219"/>
                <a:gd name="T15" fmla="*/ 169 h 203"/>
                <a:gd name="T16" fmla="*/ 8 w 219"/>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203">
                  <a:moveTo>
                    <a:pt x="8" y="203"/>
                  </a:moveTo>
                  <a:cubicBezTo>
                    <a:pt x="5" y="203"/>
                    <a:pt x="2" y="201"/>
                    <a:pt x="1" y="198"/>
                  </a:cubicBezTo>
                  <a:cubicBezTo>
                    <a:pt x="0" y="195"/>
                    <a:pt x="1" y="191"/>
                    <a:pt x="4" y="189"/>
                  </a:cubicBezTo>
                  <a:cubicBezTo>
                    <a:pt x="20" y="178"/>
                    <a:pt x="32" y="162"/>
                    <a:pt x="41" y="141"/>
                  </a:cubicBezTo>
                  <a:cubicBezTo>
                    <a:pt x="25" y="125"/>
                    <a:pt x="17" y="106"/>
                    <a:pt x="17" y="85"/>
                  </a:cubicBezTo>
                  <a:cubicBezTo>
                    <a:pt x="17" y="38"/>
                    <a:pt x="62" y="0"/>
                    <a:pt x="118" y="0"/>
                  </a:cubicBezTo>
                  <a:cubicBezTo>
                    <a:pt x="174" y="0"/>
                    <a:pt x="219" y="38"/>
                    <a:pt x="219" y="85"/>
                  </a:cubicBezTo>
                  <a:cubicBezTo>
                    <a:pt x="219" y="138"/>
                    <a:pt x="161" y="181"/>
                    <a:pt x="97" y="169"/>
                  </a:cubicBezTo>
                  <a:cubicBezTo>
                    <a:pt x="83" y="185"/>
                    <a:pt x="56" y="203"/>
                    <a:pt x="8" y="20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149"/>
            <p:cNvSpPr>
              <a:spLocks noEditPoints="1"/>
            </p:cNvSpPr>
            <p:nvPr/>
          </p:nvSpPr>
          <p:spPr bwMode="auto">
            <a:xfrm>
              <a:off x="412750" y="246063"/>
              <a:ext cx="363538" cy="106363"/>
            </a:xfrm>
            <a:custGeom>
              <a:avLst/>
              <a:gdLst>
                <a:gd name="T0" fmla="*/ 212 w 212"/>
                <a:gd name="T1" fmla="*/ 62 h 62"/>
                <a:gd name="T2" fmla="*/ 212 w 212"/>
                <a:gd name="T3" fmla="*/ 31 h 62"/>
                <a:gd name="T4" fmla="*/ 186 w 212"/>
                <a:gd name="T5" fmla="*/ 0 h 62"/>
                <a:gd name="T6" fmla="*/ 30 w 212"/>
                <a:gd name="T7" fmla="*/ 0 h 62"/>
                <a:gd name="T8" fmla="*/ 0 w 212"/>
                <a:gd name="T9" fmla="*/ 31 h 62"/>
                <a:gd name="T10" fmla="*/ 0 w 212"/>
                <a:gd name="T11" fmla="*/ 62 h 62"/>
                <a:gd name="T12" fmla="*/ 212 w 212"/>
                <a:gd name="T13" fmla="*/ 62 h 62"/>
                <a:gd name="T14" fmla="*/ 103 w 212"/>
                <a:gd name="T15" fmla="*/ 33 h 62"/>
                <a:gd name="T16" fmla="*/ 114 w 212"/>
                <a:gd name="T17" fmla="*/ 33 h 62"/>
                <a:gd name="T18" fmla="*/ 116 w 212"/>
                <a:gd name="T19" fmla="*/ 39 h 62"/>
                <a:gd name="T20" fmla="*/ 114 w 212"/>
                <a:gd name="T21" fmla="*/ 44 h 62"/>
                <a:gd name="T22" fmla="*/ 108 w 212"/>
                <a:gd name="T23" fmla="*/ 46 h 62"/>
                <a:gd name="T24" fmla="*/ 103 w 212"/>
                <a:gd name="T25" fmla="*/ 44 h 62"/>
                <a:gd name="T26" fmla="*/ 100 w 212"/>
                <a:gd name="T27" fmla="*/ 39 h 62"/>
                <a:gd name="T28" fmla="*/ 103 w 212"/>
                <a:gd name="T29" fmla="*/ 3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2" h="62">
                  <a:moveTo>
                    <a:pt x="212" y="62"/>
                  </a:moveTo>
                  <a:cubicBezTo>
                    <a:pt x="212" y="31"/>
                    <a:pt x="212" y="31"/>
                    <a:pt x="212" y="31"/>
                  </a:cubicBezTo>
                  <a:cubicBezTo>
                    <a:pt x="212" y="14"/>
                    <a:pt x="203" y="0"/>
                    <a:pt x="186" y="0"/>
                  </a:cubicBezTo>
                  <a:cubicBezTo>
                    <a:pt x="30" y="0"/>
                    <a:pt x="30" y="0"/>
                    <a:pt x="30" y="0"/>
                  </a:cubicBezTo>
                  <a:cubicBezTo>
                    <a:pt x="13" y="0"/>
                    <a:pt x="0" y="14"/>
                    <a:pt x="0" y="31"/>
                  </a:cubicBezTo>
                  <a:cubicBezTo>
                    <a:pt x="0" y="62"/>
                    <a:pt x="0" y="62"/>
                    <a:pt x="0" y="62"/>
                  </a:cubicBezTo>
                  <a:lnTo>
                    <a:pt x="212" y="62"/>
                  </a:lnTo>
                  <a:close/>
                  <a:moveTo>
                    <a:pt x="103" y="33"/>
                  </a:moveTo>
                  <a:cubicBezTo>
                    <a:pt x="106" y="30"/>
                    <a:pt x="111" y="30"/>
                    <a:pt x="114" y="33"/>
                  </a:cubicBezTo>
                  <a:cubicBezTo>
                    <a:pt x="115" y="35"/>
                    <a:pt x="116" y="37"/>
                    <a:pt x="116" y="39"/>
                  </a:cubicBezTo>
                  <a:cubicBezTo>
                    <a:pt x="116" y="41"/>
                    <a:pt x="115" y="42"/>
                    <a:pt x="114" y="44"/>
                  </a:cubicBezTo>
                  <a:cubicBezTo>
                    <a:pt x="112" y="46"/>
                    <a:pt x="110" y="46"/>
                    <a:pt x="108" y="46"/>
                  </a:cubicBezTo>
                  <a:cubicBezTo>
                    <a:pt x="106" y="46"/>
                    <a:pt x="104" y="46"/>
                    <a:pt x="103" y="44"/>
                  </a:cubicBezTo>
                  <a:cubicBezTo>
                    <a:pt x="101" y="43"/>
                    <a:pt x="100" y="41"/>
                    <a:pt x="100" y="39"/>
                  </a:cubicBezTo>
                  <a:cubicBezTo>
                    <a:pt x="100" y="37"/>
                    <a:pt x="101" y="35"/>
                    <a:pt x="103" y="3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Rectangle 150"/>
            <p:cNvSpPr>
              <a:spLocks noChangeArrowheads="1"/>
            </p:cNvSpPr>
            <p:nvPr/>
          </p:nvSpPr>
          <p:spPr bwMode="auto">
            <a:xfrm>
              <a:off x="412750" y="374651"/>
              <a:ext cx="363538" cy="38417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151"/>
            <p:cNvSpPr>
              <a:spLocks noEditPoints="1"/>
            </p:cNvSpPr>
            <p:nvPr/>
          </p:nvSpPr>
          <p:spPr bwMode="auto">
            <a:xfrm>
              <a:off x="412750" y="779463"/>
              <a:ext cx="363538" cy="107950"/>
            </a:xfrm>
            <a:custGeom>
              <a:avLst/>
              <a:gdLst>
                <a:gd name="T0" fmla="*/ 0 w 212"/>
                <a:gd name="T1" fmla="*/ 0 h 63"/>
                <a:gd name="T2" fmla="*/ 0 w 212"/>
                <a:gd name="T3" fmla="*/ 31 h 63"/>
                <a:gd name="T4" fmla="*/ 30 w 212"/>
                <a:gd name="T5" fmla="*/ 63 h 63"/>
                <a:gd name="T6" fmla="*/ 186 w 212"/>
                <a:gd name="T7" fmla="*/ 63 h 63"/>
                <a:gd name="T8" fmla="*/ 212 w 212"/>
                <a:gd name="T9" fmla="*/ 31 h 63"/>
                <a:gd name="T10" fmla="*/ 212 w 212"/>
                <a:gd name="T11" fmla="*/ 0 h 63"/>
                <a:gd name="T12" fmla="*/ 0 w 212"/>
                <a:gd name="T13" fmla="*/ 0 h 63"/>
                <a:gd name="T14" fmla="*/ 124 w 212"/>
                <a:gd name="T15" fmla="*/ 38 h 63"/>
                <a:gd name="T16" fmla="*/ 93 w 212"/>
                <a:gd name="T17" fmla="*/ 38 h 63"/>
                <a:gd name="T18" fmla="*/ 85 w 212"/>
                <a:gd name="T19" fmla="*/ 25 h 63"/>
                <a:gd name="T20" fmla="*/ 93 w 212"/>
                <a:gd name="T21" fmla="*/ 13 h 63"/>
                <a:gd name="T22" fmla="*/ 124 w 212"/>
                <a:gd name="T23" fmla="*/ 13 h 63"/>
                <a:gd name="T24" fmla="*/ 132 w 212"/>
                <a:gd name="T25" fmla="*/ 25 h 63"/>
                <a:gd name="T26" fmla="*/ 124 w 212"/>
                <a:gd name="T27" fmla="*/ 3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2" h="63">
                  <a:moveTo>
                    <a:pt x="0" y="0"/>
                  </a:moveTo>
                  <a:cubicBezTo>
                    <a:pt x="0" y="31"/>
                    <a:pt x="0" y="31"/>
                    <a:pt x="0" y="31"/>
                  </a:cubicBezTo>
                  <a:cubicBezTo>
                    <a:pt x="0" y="48"/>
                    <a:pt x="13" y="63"/>
                    <a:pt x="30" y="63"/>
                  </a:cubicBezTo>
                  <a:cubicBezTo>
                    <a:pt x="186" y="63"/>
                    <a:pt x="186" y="63"/>
                    <a:pt x="186" y="63"/>
                  </a:cubicBezTo>
                  <a:cubicBezTo>
                    <a:pt x="203" y="63"/>
                    <a:pt x="212" y="48"/>
                    <a:pt x="212" y="31"/>
                  </a:cubicBezTo>
                  <a:cubicBezTo>
                    <a:pt x="212" y="0"/>
                    <a:pt x="212" y="0"/>
                    <a:pt x="212" y="0"/>
                  </a:cubicBezTo>
                  <a:lnTo>
                    <a:pt x="0" y="0"/>
                  </a:lnTo>
                  <a:close/>
                  <a:moveTo>
                    <a:pt x="124" y="38"/>
                  </a:moveTo>
                  <a:cubicBezTo>
                    <a:pt x="93" y="38"/>
                    <a:pt x="93" y="38"/>
                    <a:pt x="93" y="38"/>
                  </a:cubicBezTo>
                  <a:cubicBezTo>
                    <a:pt x="88" y="38"/>
                    <a:pt x="85" y="30"/>
                    <a:pt x="85" y="25"/>
                  </a:cubicBezTo>
                  <a:cubicBezTo>
                    <a:pt x="85" y="21"/>
                    <a:pt x="88" y="13"/>
                    <a:pt x="93" y="13"/>
                  </a:cubicBezTo>
                  <a:cubicBezTo>
                    <a:pt x="124" y="13"/>
                    <a:pt x="124" y="13"/>
                    <a:pt x="124" y="13"/>
                  </a:cubicBezTo>
                  <a:cubicBezTo>
                    <a:pt x="128" y="13"/>
                    <a:pt x="132" y="21"/>
                    <a:pt x="132" y="25"/>
                  </a:cubicBezTo>
                  <a:cubicBezTo>
                    <a:pt x="132" y="30"/>
                    <a:pt x="128" y="38"/>
                    <a:pt x="124" y="3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252"/>
          <p:cNvGrpSpPr>
            <a:grpSpLocks noChangeAspect="1"/>
          </p:cNvGrpSpPr>
          <p:nvPr/>
        </p:nvGrpSpPr>
        <p:grpSpPr>
          <a:xfrm>
            <a:off x="904649" y="1953131"/>
            <a:ext cx="391175" cy="457200"/>
            <a:chOff x="4533900" y="1600201"/>
            <a:chExt cx="3122613" cy="3649663"/>
          </a:xfrm>
          <a:solidFill>
            <a:srgbClr val="4C4F54"/>
          </a:solidFill>
        </p:grpSpPr>
        <p:sp>
          <p:nvSpPr>
            <p:cNvPr id="52" name="Freeform 223"/>
            <p:cNvSpPr>
              <a:spLocks noEditPoints="1"/>
            </p:cNvSpPr>
            <p:nvPr/>
          </p:nvSpPr>
          <p:spPr bwMode="auto">
            <a:xfrm>
              <a:off x="4929188" y="1600201"/>
              <a:ext cx="2332038" cy="1917700"/>
            </a:xfrm>
            <a:custGeom>
              <a:avLst/>
              <a:gdLst>
                <a:gd name="T0" fmla="*/ 1145 w 2938"/>
                <a:gd name="T1" fmla="*/ 242 h 2416"/>
                <a:gd name="T2" fmla="*/ 834 w 2938"/>
                <a:gd name="T3" fmla="*/ 366 h 2416"/>
                <a:gd name="T4" fmla="*/ 602 w 2938"/>
                <a:gd name="T5" fmla="*/ 569 h 2416"/>
                <a:gd name="T6" fmla="*/ 482 w 2938"/>
                <a:gd name="T7" fmla="*/ 827 h 2416"/>
                <a:gd name="T8" fmla="*/ 483 w 2938"/>
                <a:gd name="T9" fmla="*/ 931 h 2416"/>
                <a:gd name="T10" fmla="*/ 508 w 2938"/>
                <a:gd name="T11" fmla="*/ 935 h 2416"/>
                <a:gd name="T12" fmla="*/ 552 w 2938"/>
                <a:gd name="T13" fmla="*/ 942 h 2416"/>
                <a:gd name="T14" fmla="*/ 619 w 2938"/>
                <a:gd name="T15" fmla="*/ 844 h 2416"/>
                <a:gd name="T16" fmla="*/ 866 w 2938"/>
                <a:gd name="T17" fmla="*/ 589 h 2416"/>
                <a:gd name="T18" fmla="*/ 1190 w 2938"/>
                <a:gd name="T19" fmla="*/ 434 h 2416"/>
                <a:gd name="T20" fmla="*/ 1564 w 2938"/>
                <a:gd name="T21" fmla="*/ 400 h 2416"/>
                <a:gd name="T22" fmla="*/ 1917 w 2938"/>
                <a:gd name="T23" fmla="*/ 498 h 2416"/>
                <a:gd name="T24" fmla="*/ 2206 w 2938"/>
                <a:gd name="T25" fmla="*/ 707 h 2416"/>
                <a:gd name="T26" fmla="*/ 2370 w 2938"/>
                <a:gd name="T27" fmla="*/ 928 h 2416"/>
                <a:gd name="T28" fmla="*/ 2406 w 2938"/>
                <a:gd name="T29" fmla="*/ 939 h 2416"/>
                <a:gd name="T30" fmla="*/ 2454 w 2938"/>
                <a:gd name="T31" fmla="*/ 926 h 2416"/>
                <a:gd name="T32" fmla="*/ 2447 w 2938"/>
                <a:gd name="T33" fmla="*/ 824 h 2416"/>
                <a:gd name="T34" fmla="*/ 2297 w 2938"/>
                <a:gd name="T35" fmla="*/ 548 h 2416"/>
                <a:gd name="T36" fmla="*/ 2043 w 2938"/>
                <a:gd name="T37" fmla="*/ 341 h 2416"/>
                <a:gd name="T38" fmla="*/ 1711 w 2938"/>
                <a:gd name="T39" fmla="*/ 226 h 2416"/>
                <a:gd name="T40" fmla="*/ 1413 w 2938"/>
                <a:gd name="T41" fmla="*/ 0 h 2416"/>
                <a:gd name="T42" fmla="*/ 1819 w 2938"/>
                <a:gd name="T43" fmla="*/ 30 h 2416"/>
                <a:gd name="T44" fmla="*/ 2165 w 2938"/>
                <a:gd name="T45" fmla="*/ 161 h 2416"/>
                <a:gd name="T46" fmla="*/ 2440 w 2938"/>
                <a:gd name="T47" fmla="*/ 378 h 2416"/>
                <a:gd name="T48" fmla="*/ 2621 w 2938"/>
                <a:gd name="T49" fmla="*/ 663 h 2416"/>
                <a:gd name="T50" fmla="*/ 2685 w 2938"/>
                <a:gd name="T51" fmla="*/ 925 h 2416"/>
                <a:gd name="T52" fmla="*/ 2734 w 2938"/>
                <a:gd name="T53" fmla="*/ 950 h 2416"/>
                <a:gd name="T54" fmla="*/ 2820 w 2938"/>
                <a:gd name="T55" fmla="*/ 1008 h 2416"/>
                <a:gd name="T56" fmla="*/ 2894 w 2938"/>
                <a:gd name="T57" fmla="*/ 1127 h 2416"/>
                <a:gd name="T58" fmla="*/ 2936 w 2938"/>
                <a:gd name="T59" fmla="*/ 1323 h 2416"/>
                <a:gd name="T60" fmla="*/ 2928 w 2938"/>
                <a:gd name="T61" fmla="*/ 1682 h 2416"/>
                <a:gd name="T62" fmla="*/ 2865 w 2938"/>
                <a:gd name="T63" fmla="*/ 1822 h 2416"/>
                <a:gd name="T64" fmla="*/ 2772 w 2938"/>
                <a:gd name="T65" fmla="*/ 1898 h 2416"/>
                <a:gd name="T66" fmla="*/ 2682 w 2938"/>
                <a:gd name="T67" fmla="*/ 1923 h 2416"/>
                <a:gd name="T68" fmla="*/ 2412 w 2938"/>
                <a:gd name="T69" fmla="*/ 1919 h 2416"/>
                <a:gd name="T70" fmla="*/ 2356 w 2938"/>
                <a:gd name="T71" fmla="*/ 1920 h 2416"/>
                <a:gd name="T72" fmla="*/ 2234 w 2938"/>
                <a:gd name="T73" fmla="*/ 2076 h 2416"/>
                <a:gd name="T74" fmla="*/ 1970 w 2938"/>
                <a:gd name="T75" fmla="*/ 2286 h 2416"/>
                <a:gd name="T76" fmla="*/ 1647 w 2938"/>
                <a:gd name="T77" fmla="*/ 2401 h 2416"/>
                <a:gd name="T78" fmla="*/ 1289 w 2938"/>
                <a:gd name="T79" fmla="*/ 2401 h 2416"/>
                <a:gd name="T80" fmla="*/ 964 w 2938"/>
                <a:gd name="T81" fmla="*/ 2284 h 2416"/>
                <a:gd name="T82" fmla="*/ 700 w 2938"/>
                <a:gd name="T83" fmla="*/ 2073 h 2416"/>
                <a:gd name="T84" fmla="*/ 569 w 2938"/>
                <a:gd name="T85" fmla="*/ 1915 h 2416"/>
                <a:gd name="T86" fmla="*/ 511 w 2938"/>
                <a:gd name="T87" fmla="*/ 1923 h 2416"/>
                <a:gd name="T88" fmla="*/ 235 w 2938"/>
                <a:gd name="T89" fmla="*/ 1920 h 2416"/>
                <a:gd name="T90" fmla="*/ 141 w 2938"/>
                <a:gd name="T91" fmla="*/ 1884 h 2416"/>
                <a:gd name="T92" fmla="*/ 51 w 2938"/>
                <a:gd name="T93" fmla="*/ 1794 h 2416"/>
                <a:gd name="T94" fmla="*/ 2 w 2938"/>
                <a:gd name="T95" fmla="*/ 1635 h 2416"/>
                <a:gd name="T96" fmla="*/ 7 w 2938"/>
                <a:gd name="T97" fmla="*/ 1265 h 2416"/>
                <a:gd name="T98" fmla="*/ 57 w 2938"/>
                <a:gd name="T99" fmla="*/ 1092 h 2416"/>
                <a:gd name="T100" fmla="*/ 136 w 2938"/>
                <a:gd name="T101" fmla="*/ 991 h 2416"/>
                <a:gd name="T102" fmla="*/ 218 w 2938"/>
                <a:gd name="T103" fmla="*/ 945 h 2416"/>
                <a:gd name="T104" fmla="*/ 253 w 2938"/>
                <a:gd name="T105" fmla="*/ 918 h 2416"/>
                <a:gd name="T106" fmla="*/ 318 w 2938"/>
                <a:gd name="T107" fmla="*/ 653 h 2416"/>
                <a:gd name="T108" fmla="*/ 497 w 2938"/>
                <a:gd name="T109" fmla="*/ 371 h 2416"/>
                <a:gd name="T110" fmla="*/ 772 w 2938"/>
                <a:gd name="T111" fmla="*/ 158 h 2416"/>
                <a:gd name="T112" fmla="*/ 1118 w 2938"/>
                <a:gd name="T113" fmla="*/ 30 h 2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38" h="2416">
                  <a:moveTo>
                    <a:pt x="1413" y="211"/>
                  </a:moveTo>
                  <a:lnTo>
                    <a:pt x="1321" y="214"/>
                  </a:lnTo>
                  <a:lnTo>
                    <a:pt x="1232" y="225"/>
                  </a:lnTo>
                  <a:lnTo>
                    <a:pt x="1145" y="242"/>
                  </a:lnTo>
                  <a:lnTo>
                    <a:pt x="1062" y="264"/>
                  </a:lnTo>
                  <a:lnTo>
                    <a:pt x="982" y="294"/>
                  </a:lnTo>
                  <a:lnTo>
                    <a:pt x="905" y="327"/>
                  </a:lnTo>
                  <a:lnTo>
                    <a:pt x="834" y="366"/>
                  </a:lnTo>
                  <a:lnTo>
                    <a:pt x="768" y="411"/>
                  </a:lnTo>
                  <a:lnTo>
                    <a:pt x="706" y="460"/>
                  </a:lnTo>
                  <a:lnTo>
                    <a:pt x="651" y="513"/>
                  </a:lnTo>
                  <a:lnTo>
                    <a:pt x="602" y="569"/>
                  </a:lnTo>
                  <a:lnTo>
                    <a:pt x="562" y="630"/>
                  </a:lnTo>
                  <a:lnTo>
                    <a:pt x="527" y="693"/>
                  </a:lnTo>
                  <a:lnTo>
                    <a:pt x="500" y="758"/>
                  </a:lnTo>
                  <a:lnTo>
                    <a:pt x="482" y="827"/>
                  </a:lnTo>
                  <a:lnTo>
                    <a:pt x="473" y="898"/>
                  </a:lnTo>
                  <a:lnTo>
                    <a:pt x="473" y="912"/>
                  </a:lnTo>
                  <a:lnTo>
                    <a:pt x="478" y="924"/>
                  </a:lnTo>
                  <a:lnTo>
                    <a:pt x="483" y="931"/>
                  </a:lnTo>
                  <a:lnTo>
                    <a:pt x="487" y="933"/>
                  </a:lnTo>
                  <a:lnTo>
                    <a:pt x="492" y="935"/>
                  </a:lnTo>
                  <a:lnTo>
                    <a:pt x="494" y="935"/>
                  </a:lnTo>
                  <a:lnTo>
                    <a:pt x="508" y="935"/>
                  </a:lnTo>
                  <a:lnTo>
                    <a:pt x="520" y="936"/>
                  </a:lnTo>
                  <a:lnTo>
                    <a:pt x="529" y="938"/>
                  </a:lnTo>
                  <a:lnTo>
                    <a:pt x="543" y="943"/>
                  </a:lnTo>
                  <a:lnTo>
                    <a:pt x="552" y="942"/>
                  </a:lnTo>
                  <a:lnTo>
                    <a:pt x="560" y="936"/>
                  </a:lnTo>
                  <a:lnTo>
                    <a:pt x="567" y="928"/>
                  </a:lnTo>
                  <a:lnTo>
                    <a:pt x="573" y="919"/>
                  </a:lnTo>
                  <a:lnTo>
                    <a:pt x="619" y="844"/>
                  </a:lnTo>
                  <a:lnTo>
                    <a:pt x="672" y="772"/>
                  </a:lnTo>
                  <a:lnTo>
                    <a:pt x="731" y="705"/>
                  </a:lnTo>
                  <a:lnTo>
                    <a:pt x="796" y="645"/>
                  </a:lnTo>
                  <a:lnTo>
                    <a:pt x="866" y="589"/>
                  </a:lnTo>
                  <a:lnTo>
                    <a:pt x="942" y="540"/>
                  </a:lnTo>
                  <a:lnTo>
                    <a:pt x="1020" y="498"/>
                  </a:lnTo>
                  <a:lnTo>
                    <a:pt x="1103" y="462"/>
                  </a:lnTo>
                  <a:lnTo>
                    <a:pt x="1190" y="434"/>
                  </a:lnTo>
                  <a:lnTo>
                    <a:pt x="1279" y="413"/>
                  </a:lnTo>
                  <a:lnTo>
                    <a:pt x="1373" y="400"/>
                  </a:lnTo>
                  <a:lnTo>
                    <a:pt x="1469" y="396"/>
                  </a:lnTo>
                  <a:lnTo>
                    <a:pt x="1564" y="400"/>
                  </a:lnTo>
                  <a:lnTo>
                    <a:pt x="1656" y="413"/>
                  </a:lnTo>
                  <a:lnTo>
                    <a:pt x="1748" y="434"/>
                  </a:lnTo>
                  <a:lnTo>
                    <a:pt x="1834" y="462"/>
                  </a:lnTo>
                  <a:lnTo>
                    <a:pt x="1917" y="498"/>
                  </a:lnTo>
                  <a:lnTo>
                    <a:pt x="1996" y="540"/>
                  </a:lnTo>
                  <a:lnTo>
                    <a:pt x="2071" y="589"/>
                  </a:lnTo>
                  <a:lnTo>
                    <a:pt x="2141" y="645"/>
                  </a:lnTo>
                  <a:lnTo>
                    <a:pt x="2206" y="707"/>
                  </a:lnTo>
                  <a:lnTo>
                    <a:pt x="2265" y="772"/>
                  </a:lnTo>
                  <a:lnTo>
                    <a:pt x="2318" y="844"/>
                  </a:lnTo>
                  <a:lnTo>
                    <a:pt x="2364" y="919"/>
                  </a:lnTo>
                  <a:lnTo>
                    <a:pt x="2370" y="928"/>
                  </a:lnTo>
                  <a:lnTo>
                    <a:pt x="2376" y="936"/>
                  </a:lnTo>
                  <a:lnTo>
                    <a:pt x="2384" y="942"/>
                  </a:lnTo>
                  <a:lnTo>
                    <a:pt x="2394" y="943"/>
                  </a:lnTo>
                  <a:lnTo>
                    <a:pt x="2406" y="939"/>
                  </a:lnTo>
                  <a:lnTo>
                    <a:pt x="2416" y="936"/>
                  </a:lnTo>
                  <a:lnTo>
                    <a:pt x="2427" y="933"/>
                  </a:lnTo>
                  <a:lnTo>
                    <a:pt x="2441" y="931"/>
                  </a:lnTo>
                  <a:lnTo>
                    <a:pt x="2454" y="926"/>
                  </a:lnTo>
                  <a:lnTo>
                    <a:pt x="2461" y="919"/>
                  </a:lnTo>
                  <a:lnTo>
                    <a:pt x="2464" y="910"/>
                  </a:lnTo>
                  <a:lnTo>
                    <a:pt x="2464" y="901"/>
                  </a:lnTo>
                  <a:lnTo>
                    <a:pt x="2447" y="824"/>
                  </a:lnTo>
                  <a:lnTo>
                    <a:pt x="2420" y="750"/>
                  </a:lnTo>
                  <a:lnTo>
                    <a:pt x="2387" y="680"/>
                  </a:lnTo>
                  <a:lnTo>
                    <a:pt x="2346" y="613"/>
                  </a:lnTo>
                  <a:lnTo>
                    <a:pt x="2297" y="548"/>
                  </a:lnTo>
                  <a:lnTo>
                    <a:pt x="2242" y="490"/>
                  </a:lnTo>
                  <a:lnTo>
                    <a:pt x="2182" y="435"/>
                  </a:lnTo>
                  <a:lnTo>
                    <a:pt x="2115" y="386"/>
                  </a:lnTo>
                  <a:lnTo>
                    <a:pt x="2043" y="341"/>
                  </a:lnTo>
                  <a:lnTo>
                    <a:pt x="1966" y="303"/>
                  </a:lnTo>
                  <a:lnTo>
                    <a:pt x="1885" y="271"/>
                  </a:lnTo>
                  <a:lnTo>
                    <a:pt x="1799" y="245"/>
                  </a:lnTo>
                  <a:lnTo>
                    <a:pt x="1711" y="226"/>
                  </a:lnTo>
                  <a:lnTo>
                    <a:pt x="1619" y="215"/>
                  </a:lnTo>
                  <a:lnTo>
                    <a:pt x="1525" y="211"/>
                  </a:lnTo>
                  <a:lnTo>
                    <a:pt x="1413" y="211"/>
                  </a:lnTo>
                  <a:close/>
                  <a:moveTo>
                    <a:pt x="1413" y="0"/>
                  </a:moveTo>
                  <a:lnTo>
                    <a:pt x="1525" y="0"/>
                  </a:lnTo>
                  <a:lnTo>
                    <a:pt x="1624" y="2"/>
                  </a:lnTo>
                  <a:lnTo>
                    <a:pt x="1724" y="14"/>
                  </a:lnTo>
                  <a:lnTo>
                    <a:pt x="1819" y="30"/>
                  </a:lnTo>
                  <a:lnTo>
                    <a:pt x="1910" y="54"/>
                  </a:lnTo>
                  <a:lnTo>
                    <a:pt x="2000" y="84"/>
                  </a:lnTo>
                  <a:lnTo>
                    <a:pt x="2084" y="120"/>
                  </a:lnTo>
                  <a:lnTo>
                    <a:pt x="2165" y="161"/>
                  </a:lnTo>
                  <a:lnTo>
                    <a:pt x="2242" y="208"/>
                  </a:lnTo>
                  <a:lnTo>
                    <a:pt x="2314" y="260"/>
                  </a:lnTo>
                  <a:lnTo>
                    <a:pt x="2380" y="316"/>
                  </a:lnTo>
                  <a:lnTo>
                    <a:pt x="2440" y="378"/>
                  </a:lnTo>
                  <a:lnTo>
                    <a:pt x="2495" y="443"/>
                  </a:lnTo>
                  <a:lnTo>
                    <a:pt x="2544" y="512"/>
                  </a:lnTo>
                  <a:lnTo>
                    <a:pt x="2586" y="586"/>
                  </a:lnTo>
                  <a:lnTo>
                    <a:pt x="2621" y="663"/>
                  </a:lnTo>
                  <a:lnTo>
                    <a:pt x="2647" y="743"/>
                  </a:lnTo>
                  <a:lnTo>
                    <a:pt x="2667" y="826"/>
                  </a:lnTo>
                  <a:lnTo>
                    <a:pt x="2680" y="912"/>
                  </a:lnTo>
                  <a:lnTo>
                    <a:pt x="2685" y="925"/>
                  </a:lnTo>
                  <a:lnTo>
                    <a:pt x="2694" y="933"/>
                  </a:lnTo>
                  <a:lnTo>
                    <a:pt x="2705" y="939"/>
                  </a:lnTo>
                  <a:lnTo>
                    <a:pt x="2713" y="943"/>
                  </a:lnTo>
                  <a:lnTo>
                    <a:pt x="2734" y="950"/>
                  </a:lnTo>
                  <a:lnTo>
                    <a:pt x="2755" y="960"/>
                  </a:lnTo>
                  <a:lnTo>
                    <a:pt x="2776" y="973"/>
                  </a:lnTo>
                  <a:lnTo>
                    <a:pt x="2799" y="989"/>
                  </a:lnTo>
                  <a:lnTo>
                    <a:pt x="2820" y="1008"/>
                  </a:lnTo>
                  <a:lnTo>
                    <a:pt x="2841" y="1031"/>
                  </a:lnTo>
                  <a:lnTo>
                    <a:pt x="2860" y="1059"/>
                  </a:lnTo>
                  <a:lnTo>
                    <a:pt x="2879" y="1090"/>
                  </a:lnTo>
                  <a:lnTo>
                    <a:pt x="2894" y="1127"/>
                  </a:lnTo>
                  <a:lnTo>
                    <a:pt x="2910" y="1167"/>
                  </a:lnTo>
                  <a:lnTo>
                    <a:pt x="2921" y="1213"/>
                  </a:lnTo>
                  <a:lnTo>
                    <a:pt x="2929" y="1265"/>
                  </a:lnTo>
                  <a:lnTo>
                    <a:pt x="2936" y="1323"/>
                  </a:lnTo>
                  <a:lnTo>
                    <a:pt x="2938" y="1384"/>
                  </a:lnTo>
                  <a:lnTo>
                    <a:pt x="2938" y="1582"/>
                  </a:lnTo>
                  <a:lnTo>
                    <a:pt x="2935" y="1635"/>
                  </a:lnTo>
                  <a:lnTo>
                    <a:pt x="2928" y="1682"/>
                  </a:lnTo>
                  <a:lnTo>
                    <a:pt x="2917" y="1724"/>
                  </a:lnTo>
                  <a:lnTo>
                    <a:pt x="2903" y="1762"/>
                  </a:lnTo>
                  <a:lnTo>
                    <a:pt x="2884" y="1794"/>
                  </a:lnTo>
                  <a:lnTo>
                    <a:pt x="2865" y="1822"/>
                  </a:lnTo>
                  <a:lnTo>
                    <a:pt x="2844" y="1848"/>
                  </a:lnTo>
                  <a:lnTo>
                    <a:pt x="2820" y="1867"/>
                  </a:lnTo>
                  <a:lnTo>
                    <a:pt x="2796" y="1884"/>
                  </a:lnTo>
                  <a:lnTo>
                    <a:pt x="2772" y="1898"/>
                  </a:lnTo>
                  <a:lnTo>
                    <a:pt x="2747" y="1908"/>
                  </a:lnTo>
                  <a:lnTo>
                    <a:pt x="2725" y="1916"/>
                  </a:lnTo>
                  <a:lnTo>
                    <a:pt x="2702" y="1920"/>
                  </a:lnTo>
                  <a:lnTo>
                    <a:pt x="2682" y="1923"/>
                  </a:lnTo>
                  <a:lnTo>
                    <a:pt x="2664" y="1925"/>
                  </a:lnTo>
                  <a:lnTo>
                    <a:pt x="2443" y="1925"/>
                  </a:lnTo>
                  <a:lnTo>
                    <a:pt x="2426" y="1923"/>
                  </a:lnTo>
                  <a:lnTo>
                    <a:pt x="2412" y="1919"/>
                  </a:lnTo>
                  <a:lnTo>
                    <a:pt x="2398" y="1915"/>
                  </a:lnTo>
                  <a:lnTo>
                    <a:pt x="2385" y="1912"/>
                  </a:lnTo>
                  <a:lnTo>
                    <a:pt x="2370" y="1913"/>
                  </a:lnTo>
                  <a:lnTo>
                    <a:pt x="2356" y="1920"/>
                  </a:lnTo>
                  <a:lnTo>
                    <a:pt x="2345" y="1929"/>
                  </a:lnTo>
                  <a:lnTo>
                    <a:pt x="2335" y="1941"/>
                  </a:lnTo>
                  <a:lnTo>
                    <a:pt x="2287" y="2010"/>
                  </a:lnTo>
                  <a:lnTo>
                    <a:pt x="2234" y="2076"/>
                  </a:lnTo>
                  <a:lnTo>
                    <a:pt x="2175" y="2136"/>
                  </a:lnTo>
                  <a:lnTo>
                    <a:pt x="2112" y="2191"/>
                  </a:lnTo>
                  <a:lnTo>
                    <a:pt x="2043" y="2241"/>
                  </a:lnTo>
                  <a:lnTo>
                    <a:pt x="1970" y="2286"/>
                  </a:lnTo>
                  <a:lnTo>
                    <a:pt x="1895" y="2324"/>
                  </a:lnTo>
                  <a:lnTo>
                    <a:pt x="1815" y="2356"/>
                  </a:lnTo>
                  <a:lnTo>
                    <a:pt x="1732" y="2382"/>
                  </a:lnTo>
                  <a:lnTo>
                    <a:pt x="1647" y="2401"/>
                  </a:lnTo>
                  <a:lnTo>
                    <a:pt x="1558" y="2412"/>
                  </a:lnTo>
                  <a:lnTo>
                    <a:pt x="1469" y="2416"/>
                  </a:lnTo>
                  <a:lnTo>
                    <a:pt x="1377" y="2412"/>
                  </a:lnTo>
                  <a:lnTo>
                    <a:pt x="1289" y="2401"/>
                  </a:lnTo>
                  <a:lnTo>
                    <a:pt x="1202" y="2382"/>
                  </a:lnTo>
                  <a:lnTo>
                    <a:pt x="1120" y="2356"/>
                  </a:lnTo>
                  <a:lnTo>
                    <a:pt x="1040" y="2324"/>
                  </a:lnTo>
                  <a:lnTo>
                    <a:pt x="964" y="2284"/>
                  </a:lnTo>
                  <a:lnTo>
                    <a:pt x="891" y="2240"/>
                  </a:lnTo>
                  <a:lnTo>
                    <a:pt x="822" y="2189"/>
                  </a:lnTo>
                  <a:lnTo>
                    <a:pt x="759" y="2133"/>
                  </a:lnTo>
                  <a:lnTo>
                    <a:pt x="700" y="2073"/>
                  </a:lnTo>
                  <a:lnTo>
                    <a:pt x="647" y="2007"/>
                  </a:lnTo>
                  <a:lnTo>
                    <a:pt x="600" y="1937"/>
                  </a:lnTo>
                  <a:lnTo>
                    <a:pt x="586" y="1923"/>
                  </a:lnTo>
                  <a:lnTo>
                    <a:pt x="569" y="1915"/>
                  </a:lnTo>
                  <a:lnTo>
                    <a:pt x="553" y="1913"/>
                  </a:lnTo>
                  <a:lnTo>
                    <a:pt x="539" y="1915"/>
                  </a:lnTo>
                  <a:lnTo>
                    <a:pt x="525" y="1919"/>
                  </a:lnTo>
                  <a:lnTo>
                    <a:pt x="511" y="1923"/>
                  </a:lnTo>
                  <a:lnTo>
                    <a:pt x="494" y="1925"/>
                  </a:lnTo>
                  <a:lnTo>
                    <a:pt x="273" y="1925"/>
                  </a:lnTo>
                  <a:lnTo>
                    <a:pt x="255" y="1923"/>
                  </a:lnTo>
                  <a:lnTo>
                    <a:pt x="235" y="1920"/>
                  </a:lnTo>
                  <a:lnTo>
                    <a:pt x="213" y="1916"/>
                  </a:lnTo>
                  <a:lnTo>
                    <a:pt x="189" y="1908"/>
                  </a:lnTo>
                  <a:lnTo>
                    <a:pt x="165" y="1898"/>
                  </a:lnTo>
                  <a:lnTo>
                    <a:pt x="141" y="1884"/>
                  </a:lnTo>
                  <a:lnTo>
                    <a:pt x="117" y="1867"/>
                  </a:lnTo>
                  <a:lnTo>
                    <a:pt x="94" y="1848"/>
                  </a:lnTo>
                  <a:lnTo>
                    <a:pt x="72" y="1822"/>
                  </a:lnTo>
                  <a:lnTo>
                    <a:pt x="51" y="1794"/>
                  </a:lnTo>
                  <a:lnTo>
                    <a:pt x="35" y="1762"/>
                  </a:lnTo>
                  <a:lnTo>
                    <a:pt x="19" y="1724"/>
                  </a:lnTo>
                  <a:lnTo>
                    <a:pt x="9" y="1682"/>
                  </a:lnTo>
                  <a:lnTo>
                    <a:pt x="2" y="1635"/>
                  </a:lnTo>
                  <a:lnTo>
                    <a:pt x="0" y="1582"/>
                  </a:lnTo>
                  <a:lnTo>
                    <a:pt x="0" y="1386"/>
                  </a:lnTo>
                  <a:lnTo>
                    <a:pt x="1" y="1323"/>
                  </a:lnTo>
                  <a:lnTo>
                    <a:pt x="7" y="1265"/>
                  </a:lnTo>
                  <a:lnTo>
                    <a:pt x="15" y="1215"/>
                  </a:lnTo>
                  <a:lnTo>
                    <a:pt x="26" y="1169"/>
                  </a:lnTo>
                  <a:lnTo>
                    <a:pt x="40" y="1128"/>
                  </a:lnTo>
                  <a:lnTo>
                    <a:pt x="57" y="1092"/>
                  </a:lnTo>
                  <a:lnTo>
                    <a:pt x="74" y="1059"/>
                  </a:lnTo>
                  <a:lnTo>
                    <a:pt x="94" y="1033"/>
                  </a:lnTo>
                  <a:lnTo>
                    <a:pt x="115" y="1009"/>
                  </a:lnTo>
                  <a:lnTo>
                    <a:pt x="136" y="991"/>
                  </a:lnTo>
                  <a:lnTo>
                    <a:pt x="157" y="974"/>
                  </a:lnTo>
                  <a:lnTo>
                    <a:pt x="178" y="961"/>
                  </a:lnTo>
                  <a:lnTo>
                    <a:pt x="199" y="952"/>
                  </a:lnTo>
                  <a:lnTo>
                    <a:pt x="218" y="945"/>
                  </a:lnTo>
                  <a:lnTo>
                    <a:pt x="227" y="942"/>
                  </a:lnTo>
                  <a:lnTo>
                    <a:pt x="236" y="936"/>
                  </a:lnTo>
                  <a:lnTo>
                    <a:pt x="246" y="929"/>
                  </a:lnTo>
                  <a:lnTo>
                    <a:pt x="253" y="918"/>
                  </a:lnTo>
                  <a:lnTo>
                    <a:pt x="259" y="903"/>
                  </a:lnTo>
                  <a:lnTo>
                    <a:pt x="270" y="816"/>
                  </a:lnTo>
                  <a:lnTo>
                    <a:pt x="290" y="733"/>
                  </a:lnTo>
                  <a:lnTo>
                    <a:pt x="318" y="653"/>
                  </a:lnTo>
                  <a:lnTo>
                    <a:pt x="353" y="576"/>
                  </a:lnTo>
                  <a:lnTo>
                    <a:pt x="395" y="504"/>
                  </a:lnTo>
                  <a:lnTo>
                    <a:pt x="443" y="435"/>
                  </a:lnTo>
                  <a:lnTo>
                    <a:pt x="497" y="371"/>
                  </a:lnTo>
                  <a:lnTo>
                    <a:pt x="557" y="310"/>
                  </a:lnTo>
                  <a:lnTo>
                    <a:pt x="625" y="254"/>
                  </a:lnTo>
                  <a:lnTo>
                    <a:pt x="695" y="204"/>
                  </a:lnTo>
                  <a:lnTo>
                    <a:pt x="772" y="158"/>
                  </a:lnTo>
                  <a:lnTo>
                    <a:pt x="852" y="117"/>
                  </a:lnTo>
                  <a:lnTo>
                    <a:pt x="937" y="82"/>
                  </a:lnTo>
                  <a:lnTo>
                    <a:pt x="1026" y="53"/>
                  </a:lnTo>
                  <a:lnTo>
                    <a:pt x="1118" y="30"/>
                  </a:lnTo>
                  <a:lnTo>
                    <a:pt x="1213" y="14"/>
                  </a:lnTo>
                  <a:lnTo>
                    <a:pt x="1312" y="2"/>
                  </a:lnTo>
                  <a:lnTo>
                    <a:pt x="14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224"/>
            <p:cNvSpPr>
              <a:spLocks noEditPoints="1"/>
            </p:cNvSpPr>
            <p:nvPr/>
          </p:nvSpPr>
          <p:spPr bwMode="auto">
            <a:xfrm>
              <a:off x="4533900" y="3743326"/>
              <a:ext cx="3122613" cy="1506538"/>
            </a:xfrm>
            <a:custGeom>
              <a:avLst/>
              <a:gdLst>
                <a:gd name="T0" fmla="*/ 2140 w 3933"/>
                <a:gd name="T1" fmla="*/ 672 h 1899"/>
                <a:gd name="T2" fmla="*/ 2115 w 3933"/>
                <a:gd name="T3" fmla="*/ 840 h 1899"/>
                <a:gd name="T4" fmla="*/ 2159 w 3933"/>
                <a:gd name="T5" fmla="*/ 916 h 1899"/>
                <a:gd name="T6" fmla="*/ 2728 w 3933"/>
                <a:gd name="T7" fmla="*/ 926 h 1899"/>
                <a:gd name="T8" fmla="*/ 2789 w 3933"/>
                <a:gd name="T9" fmla="*/ 864 h 1899"/>
                <a:gd name="T10" fmla="*/ 2780 w 3933"/>
                <a:gd name="T11" fmla="*/ 690 h 1899"/>
                <a:gd name="T12" fmla="*/ 2704 w 3933"/>
                <a:gd name="T13" fmla="*/ 647 h 1899"/>
                <a:gd name="T14" fmla="*/ 2906 w 3933"/>
                <a:gd name="T15" fmla="*/ 13 h 1899"/>
                <a:gd name="T16" fmla="*/ 3063 w 3933"/>
                <a:gd name="T17" fmla="*/ 98 h 1899"/>
                <a:gd name="T18" fmla="*/ 3172 w 3933"/>
                <a:gd name="T19" fmla="*/ 217 h 1899"/>
                <a:gd name="T20" fmla="*/ 3232 w 3933"/>
                <a:gd name="T21" fmla="*/ 319 h 1899"/>
                <a:gd name="T22" fmla="*/ 3932 w 3933"/>
                <a:gd name="T23" fmla="*/ 1812 h 1899"/>
                <a:gd name="T24" fmla="*/ 3919 w 3933"/>
                <a:gd name="T25" fmla="*/ 1871 h 1899"/>
                <a:gd name="T26" fmla="*/ 3834 w 3933"/>
                <a:gd name="T27" fmla="*/ 1899 h 1899"/>
                <a:gd name="T28" fmla="*/ 3339 w 3933"/>
                <a:gd name="T29" fmla="*/ 1878 h 1899"/>
                <a:gd name="T30" fmla="*/ 3288 w 3933"/>
                <a:gd name="T31" fmla="*/ 1824 h 1899"/>
                <a:gd name="T32" fmla="*/ 3026 w 3933"/>
                <a:gd name="T33" fmla="*/ 1276 h 1899"/>
                <a:gd name="T34" fmla="*/ 3011 w 3933"/>
                <a:gd name="T35" fmla="*/ 1256 h 1899"/>
                <a:gd name="T36" fmla="*/ 2977 w 3933"/>
                <a:gd name="T37" fmla="*/ 1234 h 1899"/>
                <a:gd name="T38" fmla="*/ 2949 w 3933"/>
                <a:gd name="T39" fmla="*/ 1256 h 1899"/>
                <a:gd name="T40" fmla="*/ 2945 w 3933"/>
                <a:gd name="T41" fmla="*/ 1386 h 1899"/>
                <a:gd name="T42" fmla="*/ 2946 w 3933"/>
                <a:gd name="T43" fmla="*/ 1537 h 1899"/>
                <a:gd name="T44" fmla="*/ 2946 w 3933"/>
                <a:gd name="T45" fmla="*/ 1745 h 1899"/>
                <a:gd name="T46" fmla="*/ 2945 w 3933"/>
                <a:gd name="T47" fmla="*/ 1831 h 1899"/>
                <a:gd name="T48" fmla="*/ 2913 w 3933"/>
                <a:gd name="T49" fmla="*/ 1885 h 1899"/>
                <a:gd name="T50" fmla="*/ 1184 w 3933"/>
                <a:gd name="T51" fmla="*/ 1899 h 1899"/>
                <a:gd name="T52" fmla="*/ 1109 w 3933"/>
                <a:gd name="T53" fmla="*/ 1872 h 1899"/>
                <a:gd name="T54" fmla="*/ 1088 w 3933"/>
                <a:gd name="T55" fmla="*/ 1803 h 1899"/>
                <a:gd name="T56" fmla="*/ 1086 w 3933"/>
                <a:gd name="T57" fmla="*/ 1600 h 1899"/>
                <a:gd name="T58" fmla="*/ 1085 w 3933"/>
                <a:gd name="T59" fmla="*/ 1410 h 1899"/>
                <a:gd name="T60" fmla="*/ 1079 w 3933"/>
                <a:gd name="T61" fmla="*/ 1252 h 1899"/>
                <a:gd name="T62" fmla="*/ 1054 w 3933"/>
                <a:gd name="T63" fmla="*/ 1220 h 1899"/>
                <a:gd name="T64" fmla="*/ 1020 w 3933"/>
                <a:gd name="T65" fmla="*/ 1250 h 1899"/>
                <a:gd name="T66" fmla="*/ 994 w 3933"/>
                <a:gd name="T67" fmla="*/ 1291 h 1899"/>
                <a:gd name="T68" fmla="*/ 718 w 3933"/>
                <a:gd name="T69" fmla="*/ 1820 h 1899"/>
                <a:gd name="T70" fmla="*/ 685 w 3933"/>
                <a:gd name="T71" fmla="*/ 1865 h 1899"/>
                <a:gd name="T72" fmla="*/ 599 w 3933"/>
                <a:gd name="T73" fmla="*/ 1899 h 1899"/>
                <a:gd name="T74" fmla="*/ 25 w 3933"/>
                <a:gd name="T75" fmla="*/ 1882 h 1899"/>
                <a:gd name="T76" fmla="*/ 0 w 3933"/>
                <a:gd name="T77" fmla="*/ 1827 h 1899"/>
                <a:gd name="T78" fmla="*/ 692 w 3933"/>
                <a:gd name="T79" fmla="*/ 338 h 1899"/>
                <a:gd name="T80" fmla="*/ 730 w 3933"/>
                <a:gd name="T81" fmla="*/ 255 h 1899"/>
                <a:gd name="T82" fmla="*/ 810 w 3933"/>
                <a:gd name="T83" fmla="*/ 144 h 1899"/>
                <a:gd name="T84" fmla="*/ 939 w 3933"/>
                <a:gd name="T85" fmla="*/ 45 h 1899"/>
                <a:gd name="T86" fmla="*/ 1124 w 3933"/>
                <a:gd name="T87" fmla="*/ 3 h 1899"/>
                <a:gd name="T88" fmla="*/ 1242 w 3933"/>
                <a:gd name="T89" fmla="*/ 3 h 1899"/>
                <a:gd name="T90" fmla="*/ 1444 w 3933"/>
                <a:gd name="T91" fmla="*/ 3 h 1899"/>
                <a:gd name="T92" fmla="*/ 1734 w 3933"/>
                <a:gd name="T93" fmla="*/ 2 h 1899"/>
                <a:gd name="T94" fmla="*/ 2065 w 3933"/>
                <a:gd name="T95" fmla="*/ 2 h 1899"/>
                <a:gd name="T96" fmla="*/ 2384 w 3933"/>
                <a:gd name="T97" fmla="*/ 2 h 1899"/>
                <a:gd name="T98" fmla="*/ 2645 w 3933"/>
                <a:gd name="T99" fmla="*/ 0 h 1899"/>
                <a:gd name="T100" fmla="*/ 2795 w 3933"/>
                <a:gd name="T101" fmla="*/ 0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33" h="1899">
                  <a:moveTo>
                    <a:pt x="2202" y="647"/>
                  </a:moveTo>
                  <a:lnTo>
                    <a:pt x="2180" y="650"/>
                  </a:lnTo>
                  <a:lnTo>
                    <a:pt x="2159" y="658"/>
                  </a:lnTo>
                  <a:lnTo>
                    <a:pt x="2140" y="672"/>
                  </a:lnTo>
                  <a:lnTo>
                    <a:pt x="2126" y="690"/>
                  </a:lnTo>
                  <a:lnTo>
                    <a:pt x="2118" y="711"/>
                  </a:lnTo>
                  <a:lnTo>
                    <a:pt x="2115" y="735"/>
                  </a:lnTo>
                  <a:lnTo>
                    <a:pt x="2115" y="840"/>
                  </a:lnTo>
                  <a:lnTo>
                    <a:pt x="2118" y="864"/>
                  </a:lnTo>
                  <a:lnTo>
                    <a:pt x="2126" y="885"/>
                  </a:lnTo>
                  <a:lnTo>
                    <a:pt x="2140" y="902"/>
                  </a:lnTo>
                  <a:lnTo>
                    <a:pt x="2159" y="916"/>
                  </a:lnTo>
                  <a:lnTo>
                    <a:pt x="2180" y="926"/>
                  </a:lnTo>
                  <a:lnTo>
                    <a:pt x="2202" y="928"/>
                  </a:lnTo>
                  <a:lnTo>
                    <a:pt x="2704" y="928"/>
                  </a:lnTo>
                  <a:lnTo>
                    <a:pt x="2728" y="926"/>
                  </a:lnTo>
                  <a:lnTo>
                    <a:pt x="2749" y="916"/>
                  </a:lnTo>
                  <a:lnTo>
                    <a:pt x="2766" y="902"/>
                  </a:lnTo>
                  <a:lnTo>
                    <a:pt x="2780" y="885"/>
                  </a:lnTo>
                  <a:lnTo>
                    <a:pt x="2789" y="864"/>
                  </a:lnTo>
                  <a:lnTo>
                    <a:pt x="2792" y="840"/>
                  </a:lnTo>
                  <a:lnTo>
                    <a:pt x="2792" y="735"/>
                  </a:lnTo>
                  <a:lnTo>
                    <a:pt x="2789" y="711"/>
                  </a:lnTo>
                  <a:lnTo>
                    <a:pt x="2780" y="690"/>
                  </a:lnTo>
                  <a:lnTo>
                    <a:pt x="2766" y="672"/>
                  </a:lnTo>
                  <a:lnTo>
                    <a:pt x="2749" y="658"/>
                  </a:lnTo>
                  <a:lnTo>
                    <a:pt x="2728" y="650"/>
                  </a:lnTo>
                  <a:lnTo>
                    <a:pt x="2704" y="647"/>
                  </a:lnTo>
                  <a:lnTo>
                    <a:pt x="2202" y="647"/>
                  </a:lnTo>
                  <a:close/>
                  <a:moveTo>
                    <a:pt x="2809" y="0"/>
                  </a:moveTo>
                  <a:lnTo>
                    <a:pt x="2858" y="4"/>
                  </a:lnTo>
                  <a:lnTo>
                    <a:pt x="2906" y="13"/>
                  </a:lnTo>
                  <a:lnTo>
                    <a:pt x="2949" y="28"/>
                  </a:lnTo>
                  <a:lnTo>
                    <a:pt x="2990" y="48"/>
                  </a:lnTo>
                  <a:lnTo>
                    <a:pt x="3028" y="72"/>
                  </a:lnTo>
                  <a:lnTo>
                    <a:pt x="3063" y="98"/>
                  </a:lnTo>
                  <a:lnTo>
                    <a:pt x="3094" y="126"/>
                  </a:lnTo>
                  <a:lnTo>
                    <a:pt x="3123" y="157"/>
                  </a:lnTo>
                  <a:lnTo>
                    <a:pt x="3148" y="188"/>
                  </a:lnTo>
                  <a:lnTo>
                    <a:pt x="3172" y="217"/>
                  </a:lnTo>
                  <a:lnTo>
                    <a:pt x="3192" y="247"/>
                  </a:lnTo>
                  <a:lnTo>
                    <a:pt x="3209" y="275"/>
                  </a:lnTo>
                  <a:lnTo>
                    <a:pt x="3223" y="298"/>
                  </a:lnTo>
                  <a:lnTo>
                    <a:pt x="3232" y="319"/>
                  </a:lnTo>
                  <a:lnTo>
                    <a:pt x="3241" y="336"/>
                  </a:lnTo>
                  <a:lnTo>
                    <a:pt x="3245" y="347"/>
                  </a:lnTo>
                  <a:lnTo>
                    <a:pt x="3926" y="1795"/>
                  </a:lnTo>
                  <a:lnTo>
                    <a:pt x="3932" y="1812"/>
                  </a:lnTo>
                  <a:lnTo>
                    <a:pt x="3933" y="1827"/>
                  </a:lnTo>
                  <a:lnTo>
                    <a:pt x="3932" y="1843"/>
                  </a:lnTo>
                  <a:lnTo>
                    <a:pt x="3928" y="1857"/>
                  </a:lnTo>
                  <a:lnTo>
                    <a:pt x="3919" y="1871"/>
                  </a:lnTo>
                  <a:lnTo>
                    <a:pt x="3905" y="1882"/>
                  </a:lnTo>
                  <a:lnTo>
                    <a:pt x="3887" y="1890"/>
                  </a:lnTo>
                  <a:lnTo>
                    <a:pt x="3863" y="1896"/>
                  </a:lnTo>
                  <a:lnTo>
                    <a:pt x="3834" y="1899"/>
                  </a:lnTo>
                  <a:lnTo>
                    <a:pt x="3416" y="1899"/>
                  </a:lnTo>
                  <a:lnTo>
                    <a:pt x="3387" y="1896"/>
                  </a:lnTo>
                  <a:lnTo>
                    <a:pt x="3361" y="1889"/>
                  </a:lnTo>
                  <a:lnTo>
                    <a:pt x="3339" y="1878"/>
                  </a:lnTo>
                  <a:lnTo>
                    <a:pt x="3322" y="1865"/>
                  </a:lnTo>
                  <a:lnTo>
                    <a:pt x="3307" y="1851"/>
                  </a:lnTo>
                  <a:lnTo>
                    <a:pt x="3297" y="1837"/>
                  </a:lnTo>
                  <a:lnTo>
                    <a:pt x="3288" y="1824"/>
                  </a:lnTo>
                  <a:lnTo>
                    <a:pt x="3283" y="1815"/>
                  </a:lnTo>
                  <a:lnTo>
                    <a:pt x="3280" y="1806"/>
                  </a:lnTo>
                  <a:lnTo>
                    <a:pt x="3279" y="1805"/>
                  </a:lnTo>
                  <a:lnTo>
                    <a:pt x="3026" y="1276"/>
                  </a:lnTo>
                  <a:lnTo>
                    <a:pt x="3025" y="1274"/>
                  </a:lnTo>
                  <a:lnTo>
                    <a:pt x="3022" y="1270"/>
                  </a:lnTo>
                  <a:lnTo>
                    <a:pt x="3016" y="1263"/>
                  </a:lnTo>
                  <a:lnTo>
                    <a:pt x="3011" y="1256"/>
                  </a:lnTo>
                  <a:lnTo>
                    <a:pt x="3002" y="1249"/>
                  </a:lnTo>
                  <a:lnTo>
                    <a:pt x="2994" y="1242"/>
                  </a:lnTo>
                  <a:lnTo>
                    <a:pt x="2986" y="1236"/>
                  </a:lnTo>
                  <a:lnTo>
                    <a:pt x="2977" y="1234"/>
                  </a:lnTo>
                  <a:lnTo>
                    <a:pt x="2969" y="1232"/>
                  </a:lnTo>
                  <a:lnTo>
                    <a:pt x="2962" y="1236"/>
                  </a:lnTo>
                  <a:lnTo>
                    <a:pt x="2955" y="1243"/>
                  </a:lnTo>
                  <a:lnTo>
                    <a:pt x="2949" y="1256"/>
                  </a:lnTo>
                  <a:lnTo>
                    <a:pt x="2946" y="1276"/>
                  </a:lnTo>
                  <a:lnTo>
                    <a:pt x="2945" y="1301"/>
                  </a:lnTo>
                  <a:lnTo>
                    <a:pt x="2945" y="1346"/>
                  </a:lnTo>
                  <a:lnTo>
                    <a:pt x="2945" y="1386"/>
                  </a:lnTo>
                  <a:lnTo>
                    <a:pt x="2945" y="1424"/>
                  </a:lnTo>
                  <a:lnTo>
                    <a:pt x="2945" y="1460"/>
                  </a:lnTo>
                  <a:lnTo>
                    <a:pt x="2945" y="1498"/>
                  </a:lnTo>
                  <a:lnTo>
                    <a:pt x="2946" y="1537"/>
                  </a:lnTo>
                  <a:lnTo>
                    <a:pt x="2946" y="1579"/>
                  </a:lnTo>
                  <a:lnTo>
                    <a:pt x="2946" y="1627"/>
                  </a:lnTo>
                  <a:lnTo>
                    <a:pt x="2946" y="1682"/>
                  </a:lnTo>
                  <a:lnTo>
                    <a:pt x="2946" y="1745"/>
                  </a:lnTo>
                  <a:lnTo>
                    <a:pt x="2946" y="1768"/>
                  </a:lnTo>
                  <a:lnTo>
                    <a:pt x="2948" y="1791"/>
                  </a:lnTo>
                  <a:lnTo>
                    <a:pt x="2948" y="1812"/>
                  </a:lnTo>
                  <a:lnTo>
                    <a:pt x="2945" y="1831"/>
                  </a:lnTo>
                  <a:lnTo>
                    <a:pt x="2942" y="1848"/>
                  </a:lnTo>
                  <a:lnTo>
                    <a:pt x="2937" y="1862"/>
                  </a:lnTo>
                  <a:lnTo>
                    <a:pt x="2927" y="1875"/>
                  </a:lnTo>
                  <a:lnTo>
                    <a:pt x="2913" y="1885"/>
                  </a:lnTo>
                  <a:lnTo>
                    <a:pt x="2896" y="1892"/>
                  </a:lnTo>
                  <a:lnTo>
                    <a:pt x="2872" y="1896"/>
                  </a:lnTo>
                  <a:lnTo>
                    <a:pt x="2844" y="1899"/>
                  </a:lnTo>
                  <a:lnTo>
                    <a:pt x="1184" y="1899"/>
                  </a:lnTo>
                  <a:lnTo>
                    <a:pt x="1158" y="1896"/>
                  </a:lnTo>
                  <a:lnTo>
                    <a:pt x="1137" y="1892"/>
                  </a:lnTo>
                  <a:lnTo>
                    <a:pt x="1121" y="1883"/>
                  </a:lnTo>
                  <a:lnTo>
                    <a:pt x="1109" y="1872"/>
                  </a:lnTo>
                  <a:lnTo>
                    <a:pt x="1100" y="1859"/>
                  </a:lnTo>
                  <a:lnTo>
                    <a:pt x="1093" y="1843"/>
                  </a:lnTo>
                  <a:lnTo>
                    <a:pt x="1089" y="1824"/>
                  </a:lnTo>
                  <a:lnTo>
                    <a:pt x="1088" y="1803"/>
                  </a:lnTo>
                  <a:lnTo>
                    <a:pt x="1088" y="1780"/>
                  </a:lnTo>
                  <a:lnTo>
                    <a:pt x="1086" y="1714"/>
                  </a:lnTo>
                  <a:lnTo>
                    <a:pt x="1086" y="1654"/>
                  </a:lnTo>
                  <a:lnTo>
                    <a:pt x="1086" y="1600"/>
                  </a:lnTo>
                  <a:lnTo>
                    <a:pt x="1085" y="1550"/>
                  </a:lnTo>
                  <a:lnTo>
                    <a:pt x="1085" y="1502"/>
                  </a:lnTo>
                  <a:lnTo>
                    <a:pt x="1085" y="1456"/>
                  </a:lnTo>
                  <a:lnTo>
                    <a:pt x="1085" y="1410"/>
                  </a:lnTo>
                  <a:lnTo>
                    <a:pt x="1084" y="1361"/>
                  </a:lnTo>
                  <a:lnTo>
                    <a:pt x="1084" y="1308"/>
                  </a:lnTo>
                  <a:lnTo>
                    <a:pt x="1084" y="1276"/>
                  </a:lnTo>
                  <a:lnTo>
                    <a:pt x="1079" y="1252"/>
                  </a:lnTo>
                  <a:lnTo>
                    <a:pt x="1075" y="1235"/>
                  </a:lnTo>
                  <a:lnTo>
                    <a:pt x="1070" y="1225"/>
                  </a:lnTo>
                  <a:lnTo>
                    <a:pt x="1062" y="1221"/>
                  </a:lnTo>
                  <a:lnTo>
                    <a:pt x="1054" y="1220"/>
                  </a:lnTo>
                  <a:lnTo>
                    <a:pt x="1046" y="1224"/>
                  </a:lnTo>
                  <a:lnTo>
                    <a:pt x="1037" y="1231"/>
                  </a:lnTo>
                  <a:lnTo>
                    <a:pt x="1029" y="1241"/>
                  </a:lnTo>
                  <a:lnTo>
                    <a:pt x="1020" y="1250"/>
                  </a:lnTo>
                  <a:lnTo>
                    <a:pt x="1012" y="1262"/>
                  </a:lnTo>
                  <a:lnTo>
                    <a:pt x="1005" y="1273"/>
                  </a:lnTo>
                  <a:lnTo>
                    <a:pt x="999" y="1283"/>
                  </a:lnTo>
                  <a:lnTo>
                    <a:pt x="994" y="1291"/>
                  </a:lnTo>
                  <a:lnTo>
                    <a:pt x="991" y="1297"/>
                  </a:lnTo>
                  <a:lnTo>
                    <a:pt x="991" y="1298"/>
                  </a:lnTo>
                  <a:lnTo>
                    <a:pt x="718" y="1817"/>
                  </a:lnTo>
                  <a:lnTo>
                    <a:pt x="718" y="1820"/>
                  </a:lnTo>
                  <a:lnTo>
                    <a:pt x="713" y="1829"/>
                  </a:lnTo>
                  <a:lnTo>
                    <a:pt x="708" y="1838"/>
                  </a:lnTo>
                  <a:lnTo>
                    <a:pt x="698" y="1851"/>
                  </a:lnTo>
                  <a:lnTo>
                    <a:pt x="685" y="1865"/>
                  </a:lnTo>
                  <a:lnTo>
                    <a:pt x="670" y="1878"/>
                  </a:lnTo>
                  <a:lnTo>
                    <a:pt x="650" y="1887"/>
                  </a:lnTo>
                  <a:lnTo>
                    <a:pt x="627" y="1896"/>
                  </a:lnTo>
                  <a:lnTo>
                    <a:pt x="599" y="1899"/>
                  </a:lnTo>
                  <a:lnTo>
                    <a:pt x="95" y="1899"/>
                  </a:lnTo>
                  <a:lnTo>
                    <a:pt x="66" y="1896"/>
                  </a:lnTo>
                  <a:lnTo>
                    <a:pt x="43" y="1890"/>
                  </a:lnTo>
                  <a:lnTo>
                    <a:pt x="25" y="1882"/>
                  </a:lnTo>
                  <a:lnTo>
                    <a:pt x="13" y="1871"/>
                  </a:lnTo>
                  <a:lnTo>
                    <a:pt x="4" y="1857"/>
                  </a:lnTo>
                  <a:lnTo>
                    <a:pt x="0" y="1843"/>
                  </a:lnTo>
                  <a:lnTo>
                    <a:pt x="0" y="1827"/>
                  </a:lnTo>
                  <a:lnTo>
                    <a:pt x="1" y="1812"/>
                  </a:lnTo>
                  <a:lnTo>
                    <a:pt x="6" y="1795"/>
                  </a:lnTo>
                  <a:lnTo>
                    <a:pt x="688" y="347"/>
                  </a:lnTo>
                  <a:lnTo>
                    <a:pt x="692" y="338"/>
                  </a:lnTo>
                  <a:lnTo>
                    <a:pt x="698" y="322"/>
                  </a:lnTo>
                  <a:lnTo>
                    <a:pt x="706" y="303"/>
                  </a:lnTo>
                  <a:lnTo>
                    <a:pt x="718" y="280"/>
                  </a:lnTo>
                  <a:lnTo>
                    <a:pt x="730" y="255"/>
                  </a:lnTo>
                  <a:lnTo>
                    <a:pt x="747" y="228"/>
                  </a:lnTo>
                  <a:lnTo>
                    <a:pt x="765" y="200"/>
                  </a:lnTo>
                  <a:lnTo>
                    <a:pt x="786" y="172"/>
                  </a:lnTo>
                  <a:lnTo>
                    <a:pt x="810" y="144"/>
                  </a:lnTo>
                  <a:lnTo>
                    <a:pt x="838" y="116"/>
                  </a:lnTo>
                  <a:lnTo>
                    <a:pt x="869" y="90"/>
                  </a:lnTo>
                  <a:lnTo>
                    <a:pt x="903" y="66"/>
                  </a:lnTo>
                  <a:lnTo>
                    <a:pt x="939" y="45"/>
                  </a:lnTo>
                  <a:lnTo>
                    <a:pt x="980" y="28"/>
                  </a:lnTo>
                  <a:lnTo>
                    <a:pt x="1025" y="14"/>
                  </a:lnTo>
                  <a:lnTo>
                    <a:pt x="1072" y="6"/>
                  </a:lnTo>
                  <a:lnTo>
                    <a:pt x="1124" y="3"/>
                  </a:lnTo>
                  <a:lnTo>
                    <a:pt x="1180" y="3"/>
                  </a:lnTo>
                  <a:lnTo>
                    <a:pt x="1191" y="3"/>
                  </a:lnTo>
                  <a:lnTo>
                    <a:pt x="1212" y="3"/>
                  </a:lnTo>
                  <a:lnTo>
                    <a:pt x="1242" y="3"/>
                  </a:lnTo>
                  <a:lnTo>
                    <a:pt x="1281" y="3"/>
                  </a:lnTo>
                  <a:lnTo>
                    <a:pt x="1329" y="3"/>
                  </a:lnTo>
                  <a:lnTo>
                    <a:pt x="1383" y="3"/>
                  </a:lnTo>
                  <a:lnTo>
                    <a:pt x="1444" y="3"/>
                  </a:lnTo>
                  <a:lnTo>
                    <a:pt x="1510" y="2"/>
                  </a:lnTo>
                  <a:lnTo>
                    <a:pt x="1581" y="2"/>
                  </a:lnTo>
                  <a:lnTo>
                    <a:pt x="1655" y="2"/>
                  </a:lnTo>
                  <a:lnTo>
                    <a:pt x="1734" y="2"/>
                  </a:lnTo>
                  <a:lnTo>
                    <a:pt x="1815" y="2"/>
                  </a:lnTo>
                  <a:lnTo>
                    <a:pt x="1898" y="2"/>
                  </a:lnTo>
                  <a:lnTo>
                    <a:pt x="1981" y="2"/>
                  </a:lnTo>
                  <a:lnTo>
                    <a:pt x="2065" y="2"/>
                  </a:lnTo>
                  <a:lnTo>
                    <a:pt x="2147" y="2"/>
                  </a:lnTo>
                  <a:lnTo>
                    <a:pt x="2229" y="2"/>
                  </a:lnTo>
                  <a:lnTo>
                    <a:pt x="2309" y="2"/>
                  </a:lnTo>
                  <a:lnTo>
                    <a:pt x="2384" y="2"/>
                  </a:lnTo>
                  <a:lnTo>
                    <a:pt x="2457" y="0"/>
                  </a:lnTo>
                  <a:lnTo>
                    <a:pt x="2524" y="0"/>
                  </a:lnTo>
                  <a:lnTo>
                    <a:pt x="2588" y="0"/>
                  </a:lnTo>
                  <a:lnTo>
                    <a:pt x="2645" y="0"/>
                  </a:lnTo>
                  <a:lnTo>
                    <a:pt x="2694" y="0"/>
                  </a:lnTo>
                  <a:lnTo>
                    <a:pt x="2736" y="0"/>
                  </a:lnTo>
                  <a:lnTo>
                    <a:pt x="2770" y="0"/>
                  </a:lnTo>
                  <a:lnTo>
                    <a:pt x="2795" y="0"/>
                  </a:lnTo>
                  <a:lnTo>
                    <a:pt x="28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5" name="TextBox 54"/>
          <p:cNvSpPr txBox="1"/>
          <p:nvPr/>
        </p:nvSpPr>
        <p:spPr>
          <a:xfrm>
            <a:off x="1465770" y="2010354"/>
            <a:ext cx="1828800"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123-456-7890</a:t>
            </a:r>
          </a:p>
        </p:txBody>
      </p:sp>
      <p:sp>
        <p:nvSpPr>
          <p:cNvPr id="56" name="TextBox 55"/>
          <p:cNvSpPr txBox="1"/>
          <p:nvPr/>
        </p:nvSpPr>
        <p:spPr>
          <a:xfrm>
            <a:off x="1469458" y="2613640"/>
            <a:ext cx="1828800"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123-456-7890</a:t>
            </a:r>
          </a:p>
        </p:txBody>
      </p:sp>
      <p:sp>
        <p:nvSpPr>
          <p:cNvPr id="57" name="TextBox 56"/>
          <p:cNvSpPr txBox="1"/>
          <p:nvPr/>
        </p:nvSpPr>
        <p:spPr>
          <a:xfrm>
            <a:off x="1465770" y="3242274"/>
            <a:ext cx="2103120"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p:txBody>
      </p:sp>
      <p:sp>
        <p:nvSpPr>
          <p:cNvPr id="58" name="TextBox 57"/>
          <p:cNvSpPr txBox="1"/>
          <p:nvPr/>
        </p:nvSpPr>
        <p:spPr>
          <a:xfrm>
            <a:off x="1469270" y="3857036"/>
            <a:ext cx="2103120"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p:txBody>
      </p:sp>
      <p:sp>
        <p:nvSpPr>
          <p:cNvPr id="59" name="TextBox 58"/>
          <p:cNvSpPr txBox="1"/>
          <p:nvPr/>
        </p:nvSpPr>
        <p:spPr>
          <a:xfrm>
            <a:off x="1490432" y="4496551"/>
            <a:ext cx="2103120"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p:txBody>
      </p:sp>
      <p:sp>
        <p:nvSpPr>
          <p:cNvPr id="60" name="TextBox 59"/>
          <p:cNvSpPr txBox="1"/>
          <p:nvPr/>
        </p:nvSpPr>
        <p:spPr>
          <a:xfrm>
            <a:off x="1490432" y="4979553"/>
            <a:ext cx="2103120" cy="646331"/>
          </a:xfrm>
          <a:prstGeom prst="rect">
            <a:avLst/>
          </a:prstGeom>
          <a:noFill/>
        </p:spPr>
        <p:txBody>
          <a:bodyPr wrap="square" rtlCol="0">
            <a:spAutoFit/>
          </a:bodyPr>
          <a:lstStyle/>
          <a:p>
            <a:r>
              <a:rPr lang="en-US" b="1" dirty="0">
                <a:solidFill>
                  <a:srgbClr val="4C4F54"/>
                </a:solidFill>
                <a:latin typeface="Candara" panose="020E0502030303020204" pitchFamily="34" charset="0"/>
              </a:rPr>
              <a:t>123 Front St</a:t>
            </a:r>
          </a:p>
          <a:p>
            <a:r>
              <a:rPr lang="en-US" b="1" dirty="0">
                <a:solidFill>
                  <a:srgbClr val="4C4F54"/>
                </a:solidFill>
                <a:latin typeface="Candara" panose="020E0502030303020204" pitchFamily="34" charset="0"/>
              </a:rPr>
              <a:t>Yakima, WA 98936</a:t>
            </a:r>
          </a:p>
        </p:txBody>
      </p:sp>
      <p:sp>
        <p:nvSpPr>
          <p:cNvPr id="66" name="Freeform 65"/>
          <p:cNvSpPr/>
          <p:nvPr/>
        </p:nvSpPr>
        <p:spPr>
          <a:xfrm rot="6573680">
            <a:off x="7658201" y="3496439"/>
            <a:ext cx="2680789" cy="4610398"/>
          </a:xfrm>
          <a:custGeom>
            <a:avLst/>
            <a:gdLst>
              <a:gd name="connsiteX0" fmla="*/ 0 w 2680789"/>
              <a:gd name="connsiteY0" fmla="*/ 4610398 h 4610398"/>
              <a:gd name="connsiteX1" fmla="*/ 1647813 w 2680789"/>
              <a:gd name="connsiteY1" fmla="*/ 0 h 4610398"/>
              <a:gd name="connsiteX2" fmla="*/ 2680789 w 2680789"/>
              <a:gd name="connsiteY2" fmla="*/ 2907140 h 4610398"/>
              <a:gd name="connsiteX3" fmla="*/ 33599 w 2680789"/>
              <a:gd name="connsiteY3" fmla="*/ 4610398 h 4610398"/>
            </a:gdLst>
            <a:ahLst/>
            <a:cxnLst>
              <a:cxn ang="0">
                <a:pos x="connsiteX0" y="connsiteY0"/>
              </a:cxn>
              <a:cxn ang="0">
                <a:pos x="connsiteX1" y="connsiteY1"/>
              </a:cxn>
              <a:cxn ang="0">
                <a:pos x="connsiteX2" y="connsiteY2"/>
              </a:cxn>
              <a:cxn ang="0">
                <a:pos x="connsiteX3" y="connsiteY3"/>
              </a:cxn>
            </a:cxnLst>
            <a:rect l="l" t="t" r="r" b="b"/>
            <a:pathLst>
              <a:path w="2680789" h="4610398">
                <a:moveTo>
                  <a:pt x="0" y="4610398"/>
                </a:moveTo>
                <a:lnTo>
                  <a:pt x="1647813" y="0"/>
                </a:lnTo>
                <a:lnTo>
                  <a:pt x="2680789" y="2907140"/>
                </a:lnTo>
                <a:lnTo>
                  <a:pt x="33599" y="4610398"/>
                </a:lnTo>
                <a:close/>
              </a:path>
            </a:pathLst>
          </a:cu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rot="15408195">
            <a:off x="2680743" y="2657181"/>
            <a:ext cx="3194756" cy="6881191"/>
          </a:xfrm>
          <a:prstGeom prst="triangle">
            <a:avLst/>
          </a:prstGeom>
          <a:solidFill>
            <a:srgbClr val="34738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8335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6"/>
                                        </p:tgtEl>
                                        <p:attrNameLst>
                                          <p:attrName>style.visibility</p:attrName>
                                        </p:attrNameLst>
                                      </p:cBhvr>
                                      <p:to>
                                        <p:strVal val="visible"/>
                                      </p:to>
                                    </p:set>
                                    <p:animEffect transition="in" filter="wipe(down)">
                                      <p:cBhvr>
                                        <p:cTn id="18" dur="500"/>
                                        <p:tgtEl>
                                          <p:spTgt spid="66"/>
                                        </p:tgtEl>
                                      </p:cBhvr>
                                    </p:animEffect>
                                  </p:childTnLst>
                                </p:cTn>
                              </p:par>
                              <p:par>
                                <p:cTn id="19" presetID="42"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 calcmode="lin" valueType="num">
                                      <p:cBhvr>
                                        <p:cTn id="27" dur="500" fill="hold"/>
                                        <p:tgtEl>
                                          <p:spTgt spid="51"/>
                                        </p:tgtEl>
                                        <p:attrNameLst>
                                          <p:attrName>ppt_w</p:attrName>
                                        </p:attrNameLst>
                                      </p:cBhvr>
                                      <p:tavLst>
                                        <p:tav tm="0">
                                          <p:val>
                                            <p:fltVal val="0"/>
                                          </p:val>
                                        </p:tav>
                                        <p:tav tm="100000">
                                          <p:val>
                                            <p:strVal val="#ppt_w"/>
                                          </p:val>
                                        </p:tav>
                                      </p:tavLst>
                                    </p:anim>
                                    <p:anim calcmode="lin" valueType="num">
                                      <p:cBhvr>
                                        <p:cTn id="28" dur="500" fill="hold"/>
                                        <p:tgtEl>
                                          <p:spTgt spid="51"/>
                                        </p:tgtEl>
                                        <p:attrNameLst>
                                          <p:attrName>ppt_h</p:attrName>
                                        </p:attrNameLst>
                                      </p:cBhvr>
                                      <p:tavLst>
                                        <p:tav tm="0">
                                          <p:val>
                                            <p:fltVal val="0"/>
                                          </p:val>
                                        </p:tav>
                                        <p:tav tm="100000">
                                          <p:val>
                                            <p:strVal val="#ppt_h"/>
                                          </p:val>
                                        </p:tav>
                                      </p:tavLst>
                                    </p:anim>
                                    <p:animEffect transition="in" filter="fade">
                                      <p:cBhvr>
                                        <p:cTn id="29" dur="500"/>
                                        <p:tgtEl>
                                          <p:spTgt spid="51"/>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fill="hold"/>
                                        <p:tgtEl>
                                          <p:spTgt spid="45"/>
                                        </p:tgtEl>
                                        <p:attrNameLst>
                                          <p:attrName>ppt_w</p:attrName>
                                        </p:attrNameLst>
                                      </p:cBhvr>
                                      <p:tavLst>
                                        <p:tav tm="0">
                                          <p:val>
                                            <p:fltVal val="0"/>
                                          </p:val>
                                        </p:tav>
                                        <p:tav tm="100000">
                                          <p:val>
                                            <p:strVal val="#ppt_w"/>
                                          </p:val>
                                        </p:tav>
                                      </p:tavLst>
                                    </p:anim>
                                    <p:anim calcmode="lin" valueType="num">
                                      <p:cBhvr>
                                        <p:cTn id="38" dur="500" fill="hold"/>
                                        <p:tgtEl>
                                          <p:spTgt spid="45"/>
                                        </p:tgtEl>
                                        <p:attrNameLst>
                                          <p:attrName>ppt_h</p:attrName>
                                        </p:attrNameLst>
                                      </p:cBhvr>
                                      <p:tavLst>
                                        <p:tav tm="0">
                                          <p:val>
                                            <p:fltVal val="0"/>
                                          </p:val>
                                        </p:tav>
                                        <p:tav tm="100000">
                                          <p:val>
                                            <p:strVal val="#ppt_h"/>
                                          </p:val>
                                        </p:tav>
                                      </p:tavLst>
                                    </p:anim>
                                    <p:animEffect transition="in" filter="fade">
                                      <p:cBhvr>
                                        <p:cTn id="39" dur="500"/>
                                        <p:tgtEl>
                                          <p:spTgt spid="45"/>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left)">
                                      <p:cBhvr>
                                        <p:cTn id="43" dur="500"/>
                                        <p:tgtEl>
                                          <p:spTgt spid="56"/>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500"/>
                                        <p:tgtEl>
                                          <p:spTgt spid="57"/>
                                        </p:tgtEl>
                                      </p:cBhvr>
                                    </p:animEffect>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 calcmode="lin" valueType="num">
                                      <p:cBhvr>
                                        <p:cTn id="57" dur="500" fill="hold"/>
                                        <p:tgtEl>
                                          <p:spTgt spid="46"/>
                                        </p:tgtEl>
                                        <p:attrNameLst>
                                          <p:attrName>ppt_w</p:attrName>
                                        </p:attrNameLst>
                                      </p:cBhvr>
                                      <p:tavLst>
                                        <p:tav tm="0">
                                          <p:val>
                                            <p:fltVal val="0"/>
                                          </p:val>
                                        </p:tav>
                                        <p:tav tm="100000">
                                          <p:val>
                                            <p:strVal val="#ppt_w"/>
                                          </p:val>
                                        </p:tav>
                                      </p:tavLst>
                                    </p:anim>
                                    <p:anim calcmode="lin" valueType="num">
                                      <p:cBhvr>
                                        <p:cTn id="58" dur="500" fill="hold"/>
                                        <p:tgtEl>
                                          <p:spTgt spid="46"/>
                                        </p:tgtEl>
                                        <p:attrNameLst>
                                          <p:attrName>ppt_h</p:attrName>
                                        </p:attrNameLst>
                                      </p:cBhvr>
                                      <p:tavLst>
                                        <p:tav tm="0">
                                          <p:val>
                                            <p:fltVal val="0"/>
                                          </p:val>
                                        </p:tav>
                                        <p:tav tm="100000">
                                          <p:val>
                                            <p:strVal val="#ppt_h"/>
                                          </p:val>
                                        </p:tav>
                                      </p:tavLst>
                                    </p:anim>
                                    <p:animEffect transition="in" filter="fade">
                                      <p:cBhvr>
                                        <p:cTn id="59" dur="500"/>
                                        <p:tgtEl>
                                          <p:spTgt spid="46"/>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wipe(left)">
                                      <p:cBhvr>
                                        <p:cTn id="63" dur="500"/>
                                        <p:tgtEl>
                                          <p:spTgt spid="58"/>
                                        </p:tgtEl>
                                      </p:cBhvr>
                                    </p:animEffect>
                                  </p:childTnLst>
                                </p:cTn>
                              </p:par>
                            </p:childTnLst>
                          </p:cTn>
                        </p:par>
                        <p:par>
                          <p:cTn id="64" fill="hold">
                            <p:stCondLst>
                              <p:cond delay="6500"/>
                            </p:stCondLst>
                            <p:childTnLst>
                              <p:par>
                                <p:cTn id="65" presetID="53" presetClass="entr" presetSubtype="16"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p:cTn id="67" dur="500" fill="hold"/>
                                        <p:tgtEl>
                                          <p:spTgt spid="32"/>
                                        </p:tgtEl>
                                        <p:attrNameLst>
                                          <p:attrName>ppt_w</p:attrName>
                                        </p:attrNameLst>
                                      </p:cBhvr>
                                      <p:tavLst>
                                        <p:tav tm="0">
                                          <p:val>
                                            <p:fltVal val="0"/>
                                          </p:val>
                                        </p:tav>
                                        <p:tav tm="100000">
                                          <p:val>
                                            <p:strVal val="#ppt_w"/>
                                          </p:val>
                                        </p:tav>
                                      </p:tavLst>
                                    </p:anim>
                                    <p:anim calcmode="lin" valueType="num">
                                      <p:cBhvr>
                                        <p:cTn id="68" dur="500" fill="hold"/>
                                        <p:tgtEl>
                                          <p:spTgt spid="32"/>
                                        </p:tgtEl>
                                        <p:attrNameLst>
                                          <p:attrName>ppt_h</p:attrName>
                                        </p:attrNameLst>
                                      </p:cBhvr>
                                      <p:tavLst>
                                        <p:tav tm="0">
                                          <p:val>
                                            <p:fltVal val="0"/>
                                          </p:val>
                                        </p:tav>
                                        <p:tav tm="100000">
                                          <p:val>
                                            <p:strVal val="#ppt_h"/>
                                          </p:val>
                                        </p:tav>
                                      </p:tavLst>
                                    </p:anim>
                                    <p:animEffect transition="in" filter="fade">
                                      <p:cBhvr>
                                        <p:cTn id="69" dur="500"/>
                                        <p:tgtEl>
                                          <p:spTgt spid="32"/>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left)">
                                      <p:cBhvr>
                                        <p:cTn id="73" dur="500"/>
                                        <p:tgtEl>
                                          <p:spTgt spid="59"/>
                                        </p:tgtEl>
                                      </p:cBhvr>
                                    </p:animEffect>
                                  </p:childTnLst>
                                </p:cTn>
                              </p:par>
                            </p:childTnLst>
                          </p:cTn>
                        </p:par>
                        <p:par>
                          <p:cTn id="74" fill="hold">
                            <p:stCondLst>
                              <p:cond delay="7500"/>
                            </p:stCondLst>
                            <p:childTnLst>
                              <p:par>
                                <p:cTn id="75" presetID="53" presetClass="entr" presetSubtype="16"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p:cTn id="77" dur="500" fill="hold"/>
                                        <p:tgtEl>
                                          <p:spTgt spid="40"/>
                                        </p:tgtEl>
                                        <p:attrNameLst>
                                          <p:attrName>ppt_w</p:attrName>
                                        </p:attrNameLst>
                                      </p:cBhvr>
                                      <p:tavLst>
                                        <p:tav tm="0">
                                          <p:val>
                                            <p:fltVal val="0"/>
                                          </p:val>
                                        </p:tav>
                                        <p:tav tm="100000">
                                          <p:val>
                                            <p:strVal val="#ppt_w"/>
                                          </p:val>
                                        </p:tav>
                                      </p:tavLst>
                                    </p:anim>
                                    <p:anim calcmode="lin" valueType="num">
                                      <p:cBhvr>
                                        <p:cTn id="78" dur="500" fill="hold"/>
                                        <p:tgtEl>
                                          <p:spTgt spid="40"/>
                                        </p:tgtEl>
                                        <p:attrNameLst>
                                          <p:attrName>ppt_h</p:attrName>
                                        </p:attrNameLst>
                                      </p:cBhvr>
                                      <p:tavLst>
                                        <p:tav tm="0">
                                          <p:val>
                                            <p:fltVal val="0"/>
                                          </p:val>
                                        </p:tav>
                                        <p:tav tm="100000">
                                          <p:val>
                                            <p:strVal val="#ppt_h"/>
                                          </p:val>
                                        </p:tav>
                                      </p:tavLst>
                                    </p:anim>
                                    <p:animEffect transition="in" filter="fade">
                                      <p:cBhvr>
                                        <p:cTn id="79" dur="500"/>
                                        <p:tgtEl>
                                          <p:spTgt spid="40"/>
                                        </p:tgtEl>
                                      </p:cBhvr>
                                    </p:animEffect>
                                  </p:childTnLst>
                                </p:cTn>
                              </p:par>
                            </p:childTnLst>
                          </p:cTn>
                        </p:par>
                        <p:par>
                          <p:cTn id="80" fill="hold">
                            <p:stCondLst>
                              <p:cond delay="8000"/>
                            </p:stCondLst>
                            <p:childTnLst>
                              <p:par>
                                <p:cTn id="81" presetID="22" presetClass="entr" presetSubtype="8" fill="hold" grpId="0" nodeType="after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wipe(left)">
                                      <p:cBhvr>
                                        <p:cTn id="8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45" grpId="0" animBg="1"/>
      <p:bldP spid="55" grpId="0"/>
      <p:bldP spid="56" grpId="0"/>
      <p:bldP spid="57" grpId="0"/>
      <p:bldP spid="58" grpId="0"/>
      <p:bldP spid="59" grpId="0"/>
      <p:bldP spid="60" grpId="0"/>
      <p:bldP spid="66"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1191</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2016-10-15T19:25:48Z</dcterms:modified>
</cp:coreProperties>
</file>