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680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073932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Freeform 16"/>
          <p:cNvSpPr>
            <a:spLocks/>
          </p:cNvSpPr>
          <p:nvPr/>
        </p:nvSpPr>
        <p:spPr bwMode="auto">
          <a:xfrm>
            <a:off x="5105238" y="1329630"/>
            <a:ext cx="977228" cy="1666012"/>
          </a:xfrm>
          <a:custGeom>
            <a:avLst/>
            <a:gdLst/>
            <a:ahLst/>
            <a:cxnLst>
              <a:cxn ang="0">
                <a:pos x="279" y="446"/>
              </a:cxn>
              <a:cxn ang="0">
                <a:pos x="276" y="462"/>
              </a:cxn>
              <a:cxn ang="0">
                <a:pos x="276" y="478"/>
              </a:cxn>
              <a:cxn ang="0">
                <a:pos x="19" y="302"/>
              </a:cxn>
              <a:cxn ang="0">
                <a:pos x="19" y="302"/>
              </a:cxn>
              <a:cxn ang="0">
                <a:pos x="18" y="292"/>
              </a:cxn>
              <a:cxn ang="0">
                <a:pos x="6" y="288"/>
              </a:cxn>
              <a:cxn ang="0">
                <a:pos x="0" y="281"/>
              </a:cxn>
              <a:cxn ang="0">
                <a:pos x="251" y="0"/>
              </a:cxn>
              <a:cxn ang="0">
                <a:pos x="278" y="66"/>
              </a:cxn>
              <a:cxn ang="0">
                <a:pos x="250" y="113"/>
              </a:cxn>
              <a:cxn ang="0">
                <a:pos x="256" y="138"/>
              </a:cxn>
              <a:cxn ang="0">
                <a:pos x="244" y="180"/>
              </a:cxn>
              <a:cxn ang="0">
                <a:pos x="249" y="187"/>
              </a:cxn>
              <a:cxn ang="0">
                <a:pos x="260" y="194"/>
              </a:cxn>
              <a:cxn ang="0">
                <a:pos x="241" y="217"/>
              </a:cxn>
              <a:cxn ang="0">
                <a:pos x="234" y="240"/>
              </a:cxn>
              <a:cxn ang="0">
                <a:pos x="248" y="258"/>
              </a:cxn>
              <a:cxn ang="0">
                <a:pos x="245" y="281"/>
              </a:cxn>
              <a:cxn ang="0">
                <a:pos x="246" y="299"/>
              </a:cxn>
              <a:cxn ang="0">
                <a:pos x="234" y="310"/>
              </a:cxn>
              <a:cxn ang="0">
                <a:pos x="236" y="331"/>
              </a:cxn>
              <a:cxn ang="0">
                <a:pos x="219" y="363"/>
              </a:cxn>
              <a:cxn ang="0">
                <a:pos x="238" y="358"/>
              </a:cxn>
              <a:cxn ang="0">
                <a:pos x="239" y="407"/>
              </a:cxn>
              <a:cxn ang="0">
                <a:pos x="272" y="437"/>
              </a:cxn>
              <a:cxn ang="0">
                <a:pos x="279" y="446"/>
              </a:cxn>
            </a:cxnLst>
            <a:rect l="0" t="0" r="r" b="b"/>
            <a:pathLst>
              <a:path w="280" h="478">
                <a:moveTo>
                  <a:pt x="279" y="446"/>
                </a:moveTo>
                <a:cubicBezTo>
                  <a:pt x="280" y="451"/>
                  <a:pt x="277" y="457"/>
                  <a:pt x="276" y="462"/>
                </a:cubicBezTo>
                <a:cubicBezTo>
                  <a:pt x="276" y="467"/>
                  <a:pt x="276" y="472"/>
                  <a:pt x="276" y="478"/>
                </a:cubicBezTo>
                <a:cubicBezTo>
                  <a:pt x="158" y="422"/>
                  <a:pt x="72" y="357"/>
                  <a:pt x="19" y="302"/>
                </a:cubicBezTo>
                <a:cubicBezTo>
                  <a:pt x="19" y="302"/>
                  <a:pt x="19" y="302"/>
                  <a:pt x="19" y="302"/>
                </a:cubicBezTo>
                <a:cubicBezTo>
                  <a:pt x="19" y="300"/>
                  <a:pt x="20" y="293"/>
                  <a:pt x="18" y="292"/>
                </a:cubicBezTo>
                <a:cubicBezTo>
                  <a:pt x="14" y="291"/>
                  <a:pt x="10" y="289"/>
                  <a:pt x="6" y="288"/>
                </a:cubicBezTo>
                <a:cubicBezTo>
                  <a:pt x="4" y="286"/>
                  <a:pt x="2" y="283"/>
                  <a:pt x="0" y="281"/>
                </a:cubicBezTo>
                <a:cubicBezTo>
                  <a:pt x="36" y="247"/>
                  <a:pt x="217" y="35"/>
                  <a:pt x="251" y="0"/>
                </a:cubicBezTo>
                <a:cubicBezTo>
                  <a:pt x="258" y="23"/>
                  <a:pt x="267" y="49"/>
                  <a:pt x="278" y="66"/>
                </a:cubicBezTo>
                <a:cubicBezTo>
                  <a:pt x="270" y="79"/>
                  <a:pt x="249" y="98"/>
                  <a:pt x="250" y="113"/>
                </a:cubicBezTo>
                <a:cubicBezTo>
                  <a:pt x="213" y="121"/>
                  <a:pt x="252" y="134"/>
                  <a:pt x="256" y="138"/>
                </a:cubicBezTo>
                <a:cubicBezTo>
                  <a:pt x="267" y="152"/>
                  <a:pt x="256" y="166"/>
                  <a:pt x="244" y="180"/>
                </a:cubicBezTo>
                <a:cubicBezTo>
                  <a:pt x="246" y="182"/>
                  <a:pt x="247" y="185"/>
                  <a:pt x="249" y="187"/>
                </a:cubicBezTo>
                <a:cubicBezTo>
                  <a:pt x="253" y="188"/>
                  <a:pt x="255" y="192"/>
                  <a:pt x="260" y="194"/>
                </a:cubicBezTo>
                <a:cubicBezTo>
                  <a:pt x="258" y="209"/>
                  <a:pt x="247" y="207"/>
                  <a:pt x="241" y="217"/>
                </a:cubicBezTo>
                <a:cubicBezTo>
                  <a:pt x="238" y="223"/>
                  <a:pt x="233" y="233"/>
                  <a:pt x="234" y="240"/>
                </a:cubicBezTo>
                <a:cubicBezTo>
                  <a:pt x="234" y="252"/>
                  <a:pt x="242" y="249"/>
                  <a:pt x="248" y="258"/>
                </a:cubicBezTo>
                <a:cubicBezTo>
                  <a:pt x="246" y="269"/>
                  <a:pt x="244" y="272"/>
                  <a:pt x="245" y="281"/>
                </a:cubicBezTo>
                <a:cubicBezTo>
                  <a:pt x="246" y="288"/>
                  <a:pt x="250" y="292"/>
                  <a:pt x="246" y="299"/>
                </a:cubicBezTo>
                <a:cubicBezTo>
                  <a:pt x="244" y="304"/>
                  <a:pt x="236" y="305"/>
                  <a:pt x="234" y="310"/>
                </a:cubicBezTo>
                <a:cubicBezTo>
                  <a:pt x="231" y="316"/>
                  <a:pt x="236" y="325"/>
                  <a:pt x="236" y="331"/>
                </a:cubicBezTo>
                <a:cubicBezTo>
                  <a:pt x="235" y="346"/>
                  <a:pt x="224" y="351"/>
                  <a:pt x="219" y="363"/>
                </a:cubicBezTo>
                <a:cubicBezTo>
                  <a:pt x="225" y="365"/>
                  <a:pt x="232" y="360"/>
                  <a:pt x="238" y="358"/>
                </a:cubicBezTo>
                <a:cubicBezTo>
                  <a:pt x="248" y="373"/>
                  <a:pt x="237" y="390"/>
                  <a:pt x="239" y="407"/>
                </a:cubicBezTo>
                <a:cubicBezTo>
                  <a:pt x="242" y="426"/>
                  <a:pt x="257" y="429"/>
                  <a:pt x="272" y="437"/>
                </a:cubicBezTo>
                <a:cubicBezTo>
                  <a:pt x="278" y="440"/>
                  <a:pt x="278" y="436"/>
                  <a:pt x="279" y="446"/>
                </a:cubicBezTo>
                <a:close/>
              </a:path>
            </a:pathLst>
          </a:custGeom>
          <a:solidFill>
            <a:srgbClr val="72727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3" name="Freeform 14"/>
          <p:cNvSpPr>
            <a:spLocks noEditPoints="1"/>
          </p:cNvSpPr>
          <p:nvPr/>
        </p:nvSpPr>
        <p:spPr bwMode="auto">
          <a:xfrm>
            <a:off x="5848726" y="722903"/>
            <a:ext cx="1762989" cy="2680538"/>
          </a:xfrm>
          <a:custGeom>
            <a:avLst/>
            <a:gdLst/>
            <a:ahLst/>
            <a:cxnLst>
              <a:cxn ang="0">
                <a:pos x="503" y="17"/>
              </a:cxn>
              <a:cxn ang="0">
                <a:pos x="505" y="8"/>
              </a:cxn>
              <a:cxn ang="0">
                <a:pos x="377" y="560"/>
              </a:cxn>
              <a:cxn ang="0">
                <a:pos x="338" y="521"/>
              </a:cxn>
              <a:cxn ang="0">
                <a:pos x="284" y="426"/>
              </a:cxn>
              <a:cxn ang="0">
                <a:pos x="272" y="334"/>
              </a:cxn>
              <a:cxn ang="0">
                <a:pos x="251" y="306"/>
              </a:cxn>
              <a:cxn ang="0">
                <a:pos x="213" y="295"/>
              </a:cxn>
              <a:cxn ang="0">
                <a:pos x="149" y="242"/>
              </a:cxn>
              <a:cxn ang="0">
                <a:pos x="107" y="224"/>
              </a:cxn>
              <a:cxn ang="0">
                <a:pos x="81" y="239"/>
              </a:cxn>
              <a:cxn ang="0">
                <a:pos x="38" y="174"/>
              </a:cxn>
              <a:cxn ang="0">
                <a:pos x="37" y="287"/>
              </a:cxn>
              <a:cxn ang="0">
                <a:pos x="31" y="354"/>
              </a:cxn>
              <a:cxn ang="0">
                <a:pos x="47" y="368"/>
              </a:cxn>
              <a:cxn ang="0">
                <a:pos x="21" y="414"/>
              </a:cxn>
              <a:cxn ang="0">
                <a:pos x="32" y="455"/>
              </a:cxn>
              <a:cxn ang="0">
                <a:pos x="21" y="484"/>
              </a:cxn>
              <a:cxn ang="0">
                <a:pos x="6" y="537"/>
              </a:cxn>
              <a:cxn ang="0">
                <a:pos x="26" y="581"/>
              </a:cxn>
              <a:cxn ang="0">
                <a:pos x="66" y="620"/>
              </a:cxn>
              <a:cxn ang="0">
                <a:pos x="63" y="652"/>
              </a:cxn>
              <a:cxn ang="0">
                <a:pos x="329" y="743"/>
              </a:cxn>
              <a:cxn ang="0">
                <a:pos x="493" y="699"/>
              </a:cxn>
              <a:cxn ang="0">
                <a:pos x="430" y="576"/>
              </a:cxn>
              <a:cxn ang="0">
                <a:pos x="488" y="58"/>
              </a:cxn>
              <a:cxn ang="0">
                <a:pos x="487" y="29"/>
              </a:cxn>
              <a:cxn ang="0">
                <a:pos x="488" y="58"/>
              </a:cxn>
              <a:cxn ang="0">
                <a:pos x="415" y="106"/>
              </a:cxn>
              <a:cxn ang="0">
                <a:pos x="410" y="116"/>
              </a:cxn>
              <a:cxn ang="0">
                <a:pos x="409" y="138"/>
              </a:cxn>
              <a:cxn ang="0">
                <a:pos x="432" y="142"/>
              </a:cxn>
              <a:cxn ang="0">
                <a:pos x="423" y="160"/>
              </a:cxn>
              <a:cxn ang="0">
                <a:pos x="459" y="165"/>
              </a:cxn>
              <a:cxn ang="0">
                <a:pos x="474" y="134"/>
              </a:cxn>
              <a:cxn ang="0">
                <a:pos x="447" y="101"/>
              </a:cxn>
              <a:cxn ang="0">
                <a:pos x="386" y="94"/>
              </a:cxn>
              <a:cxn ang="0">
                <a:pos x="400" y="79"/>
              </a:cxn>
              <a:cxn ang="0">
                <a:pos x="418" y="81"/>
              </a:cxn>
              <a:cxn ang="0">
                <a:pos x="441" y="40"/>
              </a:cxn>
              <a:cxn ang="0">
                <a:pos x="422" y="37"/>
              </a:cxn>
              <a:cxn ang="0">
                <a:pos x="404" y="44"/>
              </a:cxn>
              <a:cxn ang="0">
                <a:pos x="362" y="65"/>
              </a:cxn>
              <a:cxn ang="0">
                <a:pos x="396" y="340"/>
              </a:cxn>
              <a:cxn ang="0">
                <a:pos x="329" y="331"/>
              </a:cxn>
              <a:cxn ang="0">
                <a:pos x="446" y="247"/>
              </a:cxn>
              <a:cxn ang="0">
                <a:pos x="422" y="257"/>
              </a:cxn>
              <a:cxn ang="0">
                <a:pos x="413" y="230"/>
              </a:cxn>
              <a:cxn ang="0">
                <a:pos x="400" y="228"/>
              </a:cxn>
              <a:cxn ang="0">
                <a:pos x="350" y="228"/>
              </a:cxn>
              <a:cxn ang="0">
                <a:pos x="332" y="261"/>
              </a:cxn>
              <a:cxn ang="0">
                <a:pos x="328" y="295"/>
              </a:cxn>
              <a:cxn ang="0">
                <a:pos x="396" y="340"/>
              </a:cxn>
              <a:cxn ang="0">
                <a:pos x="266" y="250"/>
              </a:cxn>
              <a:cxn ang="0">
                <a:pos x="321" y="233"/>
              </a:cxn>
              <a:cxn ang="0">
                <a:pos x="386" y="207"/>
              </a:cxn>
              <a:cxn ang="0">
                <a:pos x="358" y="155"/>
              </a:cxn>
              <a:cxn ang="0">
                <a:pos x="348" y="137"/>
              </a:cxn>
              <a:cxn ang="0">
                <a:pos x="315" y="130"/>
              </a:cxn>
              <a:cxn ang="0">
                <a:pos x="275" y="187"/>
              </a:cxn>
              <a:cxn ang="0">
                <a:pos x="268" y="228"/>
              </a:cxn>
            </a:cxnLst>
            <a:rect l="0" t="0" r="r" b="b"/>
            <a:pathLst>
              <a:path w="506" h="769">
                <a:moveTo>
                  <a:pt x="475" y="13"/>
                </a:moveTo>
                <a:cubicBezTo>
                  <a:pt x="478" y="23"/>
                  <a:pt x="496" y="23"/>
                  <a:pt x="503" y="17"/>
                </a:cubicBezTo>
                <a:cubicBezTo>
                  <a:pt x="503" y="17"/>
                  <a:pt x="503" y="17"/>
                  <a:pt x="503" y="17"/>
                </a:cubicBezTo>
                <a:cubicBezTo>
                  <a:pt x="504" y="14"/>
                  <a:pt x="504" y="11"/>
                  <a:pt x="505" y="8"/>
                </a:cubicBezTo>
                <a:cubicBezTo>
                  <a:pt x="500" y="0"/>
                  <a:pt x="480" y="9"/>
                  <a:pt x="475" y="13"/>
                </a:cubicBezTo>
                <a:close/>
                <a:moveTo>
                  <a:pt x="377" y="560"/>
                </a:moveTo>
                <a:cubicBezTo>
                  <a:pt x="375" y="552"/>
                  <a:pt x="376" y="538"/>
                  <a:pt x="368" y="531"/>
                </a:cubicBezTo>
                <a:cubicBezTo>
                  <a:pt x="360" y="524"/>
                  <a:pt x="347" y="529"/>
                  <a:pt x="338" y="521"/>
                </a:cubicBezTo>
                <a:cubicBezTo>
                  <a:pt x="326" y="510"/>
                  <a:pt x="317" y="489"/>
                  <a:pt x="306" y="476"/>
                </a:cubicBezTo>
                <a:cubicBezTo>
                  <a:pt x="292" y="461"/>
                  <a:pt x="298" y="443"/>
                  <a:pt x="284" y="426"/>
                </a:cubicBezTo>
                <a:cubicBezTo>
                  <a:pt x="273" y="413"/>
                  <a:pt x="251" y="402"/>
                  <a:pt x="250" y="383"/>
                </a:cubicBezTo>
                <a:cubicBezTo>
                  <a:pt x="249" y="372"/>
                  <a:pt x="263" y="341"/>
                  <a:pt x="272" y="334"/>
                </a:cubicBezTo>
                <a:cubicBezTo>
                  <a:pt x="273" y="333"/>
                  <a:pt x="274" y="333"/>
                  <a:pt x="276" y="332"/>
                </a:cubicBezTo>
                <a:cubicBezTo>
                  <a:pt x="266" y="324"/>
                  <a:pt x="257" y="316"/>
                  <a:pt x="251" y="306"/>
                </a:cubicBezTo>
                <a:cubicBezTo>
                  <a:pt x="238" y="305"/>
                  <a:pt x="234" y="314"/>
                  <a:pt x="223" y="311"/>
                </a:cubicBezTo>
                <a:cubicBezTo>
                  <a:pt x="232" y="290"/>
                  <a:pt x="237" y="271"/>
                  <a:pt x="213" y="295"/>
                </a:cubicBezTo>
                <a:cubicBezTo>
                  <a:pt x="213" y="279"/>
                  <a:pt x="217" y="259"/>
                  <a:pt x="207" y="246"/>
                </a:cubicBezTo>
                <a:cubicBezTo>
                  <a:pt x="213" y="256"/>
                  <a:pt x="150" y="242"/>
                  <a:pt x="149" y="242"/>
                </a:cubicBezTo>
                <a:cubicBezTo>
                  <a:pt x="138" y="247"/>
                  <a:pt x="75" y="252"/>
                  <a:pt x="109" y="228"/>
                </a:cubicBezTo>
                <a:cubicBezTo>
                  <a:pt x="110" y="228"/>
                  <a:pt x="107" y="224"/>
                  <a:pt x="107" y="224"/>
                </a:cubicBezTo>
                <a:cubicBezTo>
                  <a:pt x="97" y="228"/>
                  <a:pt x="87" y="230"/>
                  <a:pt x="77" y="228"/>
                </a:cubicBezTo>
                <a:cubicBezTo>
                  <a:pt x="80" y="232"/>
                  <a:pt x="79" y="236"/>
                  <a:pt x="81" y="239"/>
                </a:cubicBezTo>
                <a:cubicBezTo>
                  <a:pt x="49" y="234"/>
                  <a:pt x="51" y="197"/>
                  <a:pt x="39" y="173"/>
                </a:cubicBezTo>
                <a:cubicBezTo>
                  <a:pt x="39" y="174"/>
                  <a:pt x="39" y="174"/>
                  <a:pt x="38" y="174"/>
                </a:cubicBezTo>
                <a:cubicBezTo>
                  <a:pt x="45" y="197"/>
                  <a:pt x="54" y="223"/>
                  <a:pt x="65" y="240"/>
                </a:cubicBezTo>
                <a:cubicBezTo>
                  <a:pt x="57" y="253"/>
                  <a:pt x="36" y="272"/>
                  <a:pt x="37" y="287"/>
                </a:cubicBezTo>
                <a:cubicBezTo>
                  <a:pt x="0" y="295"/>
                  <a:pt x="39" y="308"/>
                  <a:pt x="43" y="312"/>
                </a:cubicBezTo>
                <a:cubicBezTo>
                  <a:pt x="54" y="326"/>
                  <a:pt x="43" y="340"/>
                  <a:pt x="31" y="354"/>
                </a:cubicBezTo>
                <a:cubicBezTo>
                  <a:pt x="33" y="356"/>
                  <a:pt x="34" y="359"/>
                  <a:pt x="36" y="361"/>
                </a:cubicBezTo>
                <a:cubicBezTo>
                  <a:pt x="40" y="362"/>
                  <a:pt x="42" y="366"/>
                  <a:pt x="47" y="368"/>
                </a:cubicBezTo>
                <a:cubicBezTo>
                  <a:pt x="45" y="383"/>
                  <a:pt x="34" y="381"/>
                  <a:pt x="28" y="391"/>
                </a:cubicBezTo>
                <a:cubicBezTo>
                  <a:pt x="25" y="397"/>
                  <a:pt x="20" y="407"/>
                  <a:pt x="21" y="414"/>
                </a:cubicBezTo>
                <a:cubicBezTo>
                  <a:pt x="21" y="426"/>
                  <a:pt x="29" y="423"/>
                  <a:pt x="35" y="432"/>
                </a:cubicBezTo>
                <a:cubicBezTo>
                  <a:pt x="33" y="443"/>
                  <a:pt x="31" y="446"/>
                  <a:pt x="32" y="455"/>
                </a:cubicBezTo>
                <a:cubicBezTo>
                  <a:pt x="33" y="462"/>
                  <a:pt x="37" y="466"/>
                  <a:pt x="33" y="473"/>
                </a:cubicBezTo>
                <a:cubicBezTo>
                  <a:pt x="31" y="478"/>
                  <a:pt x="23" y="479"/>
                  <a:pt x="21" y="484"/>
                </a:cubicBezTo>
                <a:cubicBezTo>
                  <a:pt x="18" y="490"/>
                  <a:pt x="23" y="499"/>
                  <a:pt x="23" y="505"/>
                </a:cubicBezTo>
                <a:cubicBezTo>
                  <a:pt x="22" y="520"/>
                  <a:pt x="11" y="525"/>
                  <a:pt x="6" y="537"/>
                </a:cubicBezTo>
                <a:cubicBezTo>
                  <a:pt x="12" y="539"/>
                  <a:pt x="19" y="534"/>
                  <a:pt x="25" y="532"/>
                </a:cubicBezTo>
                <a:cubicBezTo>
                  <a:pt x="35" y="547"/>
                  <a:pt x="24" y="564"/>
                  <a:pt x="26" y="581"/>
                </a:cubicBezTo>
                <a:cubicBezTo>
                  <a:pt x="29" y="600"/>
                  <a:pt x="44" y="603"/>
                  <a:pt x="59" y="611"/>
                </a:cubicBezTo>
                <a:cubicBezTo>
                  <a:pt x="65" y="614"/>
                  <a:pt x="65" y="610"/>
                  <a:pt x="66" y="620"/>
                </a:cubicBezTo>
                <a:cubicBezTo>
                  <a:pt x="67" y="625"/>
                  <a:pt x="64" y="631"/>
                  <a:pt x="63" y="636"/>
                </a:cubicBezTo>
                <a:cubicBezTo>
                  <a:pt x="63" y="641"/>
                  <a:pt x="63" y="646"/>
                  <a:pt x="63" y="652"/>
                </a:cubicBezTo>
                <a:cubicBezTo>
                  <a:pt x="86" y="662"/>
                  <a:pt x="110" y="673"/>
                  <a:pt x="135" y="683"/>
                </a:cubicBezTo>
                <a:cubicBezTo>
                  <a:pt x="193" y="706"/>
                  <a:pt x="258" y="727"/>
                  <a:pt x="329" y="743"/>
                </a:cubicBezTo>
                <a:cubicBezTo>
                  <a:pt x="377" y="754"/>
                  <a:pt x="429" y="763"/>
                  <a:pt x="483" y="769"/>
                </a:cubicBezTo>
                <a:cubicBezTo>
                  <a:pt x="486" y="746"/>
                  <a:pt x="489" y="722"/>
                  <a:pt x="493" y="699"/>
                </a:cubicBezTo>
                <a:cubicBezTo>
                  <a:pt x="497" y="673"/>
                  <a:pt x="499" y="611"/>
                  <a:pt x="499" y="611"/>
                </a:cubicBezTo>
                <a:cubicBezTo>
                  <a:pt x="499" y="611"/>
                  <a:pt x="456" y="585"/>
                  <a:pt x="430" y="576"/>
                </a:cubicBezTo>
                <a:cubicBezTo>
                  <a:pt x="413" y="571"/>
                  <a:pt x="393" y="566"/>
                  <a:pt x="377" y="560"/>
                </a:cubicBezTo>
                <a:close/>
                <a:moveTo>
                  <a:pt x="488" y="58"/>
                </a:moveTo>
                <a:cubicBezTo>
                  <a:pt x="494" y="52"/>
                  <a:pt x="506" y="21"/>
                  <a:pt x="487" y="30"/>
                </a:cubicBezTo>
                <a:cubicBezTo>
                  <a:pt x="487" y="29"/>
                  <a:pt x="487" y="29"/>
                  <a:pt x="487" y="29"/>
                </a:cubicBezTo>
                <a:cubicBezTo>
                  <a:pt x="478" y="34"/>
                  <a:pt x="469" y="33"/>
                  <a:pt x="468" y="45"/>
                </a:cubicBezTo>
                <a:cubicBezTo>
                  <a:pt x="466" y="65"/>
                  <a:pt x="479" y="52"/>
                  <a:pt x="488" y="58"/>
                </a:cubicBezTo>
                <a:close/>
                <a:moveTo>
                  <a:pt x="411" y="103"/>
                </a:moveTo>
                <a:cubicBezTo>
                  <a:pt x="412" y="105"/>
                  <a:pt x="413" y="106"/>
                  <a:pt x="415" y="106"/>
                </a:cubicBezTo>
                <a:cubicBezTo>
                  <a:pt x="415" y="106"/>
                  <a:pt x="410" y="111"/>
                  <a:pt x="408" y="112"/>
                </a:cubicBezTo>
                <a:cubicBezTo>
                  <a:pt x="409" y="113"/>
                  <a:pt x="409" y="115"/>
                  <a:pt x="410" y="116"/>
                </a:cubicBezTo>
                <a:cubicBezTo>
                  <a:pt x="403" y="119"/>
                  <a:pt x="395" y="117"/>
                  <a:pt x="397" y="127"/>
                </a:cubicBezTo>
                <a:cubicBezTo>
                  <a:pt x="398" y="131"/>
                  <a:pt x="405" y="136"/>
                  <a:pt x="409" y="138"/>
                </a:cubicBezTo>
                <a:cubicBezTo>
                  <a:pt x="416" y="142"/>
                  <a:pt x="416" y="142"/>
                  <a:pt x="423" y="141"/>
                </a:cubicBezTo>
                <a:cubicBezTo>
                  <a:pt x="426" y="141"/>
                  <a:pt x="432" y="130"/>
                  <a:pt x="432" y="142"/>
                </a:cubicBezTo>
                <a:cubicBezTo>
                  <a:pt x="438" y="145"/>
                  <a:pt x="463" y="140"/>
                  <a:pt x="457" y="152"/>
                </a:cubicBezTo>
                <a:cubicBezTo>
                  <a:pt x="455" y="159"/>
                  <a:pt x="429" y="160"/>
                  <a:pt x="423" y="160"/>
                </a:cubicBezTo>
                <a:cubicBezTo>
                  <a:pt x="422" y="162"/>
                  <a:pt x="422" y="165"/>
                  <a:pt x="423" y="167"/>
                </a:cubicBezTo>
                <a:cubicBezTo>
                  <a:pt x="437" y="175"/>
                  <a:pt x="445" y="171"/>
                  <a:pt x="459" y="165"/>
                </a:cubicBezTo>
                <a:cubicBezTo>
                  <a:pt x="462" y="164"/>
                  <a:pt x="465" y="163"/>
                  <a:pt x="467" y="163"/>
                </a:cubicBezTo>
                <a:cubicBezTo>
                  <a:pt x="469" y="153"/>
                  <a:pt x="472" y="144"/>
                  <a:pt x="474" y="134"/>
                </a:cubicBezTo>
                <a:cubicBezTo>
                  <a:pt x="470" y="132"/>
                  <a:pt x="466" y="128"/>
                  <a:pt x="464" y="126"/>
                </a:cubicBezTo>
                <a:cubicBezTo>
                  <a:pt x="459" y="118"/>
                  <a:pt x="462" y="99"/>
                  <a:pt x="447" y="101"/>
                </a:cubicBezTo>
                <a:cubicBezTo>
                  <a:pt x="456" y="77"/>
                  <a:pt x="418" y="89"/>
                  <a:pt x="411" y="103"/>
                </a:cubicBezTo>
                <a:close/>
                <a:moveTo>
                  <a:pt x="386" y="94"/>
                </a:moveTo>
                <a:cubicBezTo>
                  <a:pt x="390" y="90"/>
                  <a:pt x="388" y="86"/>
                  <a:pt x="391" y="82"/>
                </a:cubicBezTo>
                <a:cubicBezTo>
                  <a:pt x="393" y="80"/>
                  <a:pt x="397" y="82"/>
                  <a:pt x="400" y="79"/>
                </a:cubicBezTo>
                <a:cubicBezTo>
                  <a:pt x="403" y="76"/>
                  <a:pt x="404" y="59"/>
                  <a:pt x="412" y="62"/>
                </a:cubicBezTo>
                <a:cubicBezTo>
                  <a:pt x="420" y="65"/>
                  <a:pt x="405" y="80"/>
                  <a:pt x="418" y="81"/>
                </a:cubicBezTo>
                <a:cubicBezTo>
                  <a:pt x="423" y="81"/>
                  <a:pt x="431" y="68"/>
                  <a:pt x="432" y="64"/>
                </a:cubicBezTo>
                <a:cubicBezTo>
                  <a:pt x="435" y="57"/>
                  <a:pt x="438" y="47"/>
                  <a:pt x="441" y="40"/>
                </a:cubicBezTo>
                <a:cubicBezTo>
                  <a:pt x="437" y="38"/>
                  <a:pt x="434" y="41"/>
                  <a:pt x="430" y="40"/>
                </a:cubicBezTo>
                <a:cubicBezTo>
                  <a:pt x="429" y="39"/>
                  <a:pt x="422" y="37"/>
                  <a:pt x="422" y="37"/>
                </a:cubicBezTo>
                <a:cubicBezTo>
                  <a:pt x="415" y="37"/>
                  <a:pt x="408" y="40"/>
                  <a:pt x="401" y="45"/>
                </a:cubicBezTo>
                <a:cubicBezTo>
                  <a:pt x="404" y="44"/>
                  <a:pt x="404" y="44"/>
                  <a:pt x="404" y="44"/>
                </a:cubicBezTo>
                <a:cubicBezTo>
                  <a:pt x="399" y="49"/>
                  <a:pt x="393" y="55"/>
                  <a:pt x="387" y="58"/>
                </a:cubicBezTo>
                <a:cubicBezTo>
                  <a:pt x="380" y="62"/>
                  <a:pt x="367" y="60"/>
                  <a:pt x="362" y="65"/>
                </a:cubicBezTo>
                <a:cubicBezTo>
                  <a:pt x="348" y="79"/>
                  <a:pt x="381" y="82"/>
                  <a:pt x="386" y="94"/>
                </a:cubicBezTo>
                <a:close/>
                <a:moveTo>
                  <a:pt x="396" y="340"/>
                </a:moveTo>
                <a:cubicBezTo>
                  <a:pt x="384" y="346"/>
                  <a:pt x="361" y="323"/>
                  <a:pt x="348" y="322"/>
                </a:cubicBezTo>
                <a:cubicBezTo>
                  <a:pt x="336" y="321"/>
                  <a:pt x="331" y="325"/>
                  <a:pt x="329" y="331"/>
                </a:cubicBezTo>
                <a:cubicBezTo>
                  <a:pt x="362" y="344"/>
                  <a:pt x="421" y="351"/>
                  <a:pt x="421" y="351"/>
                </a:cubicBezTo>
                <a:cubicBezTo>
                  <a:pt x="421" y="351"/>
                  <a:pt x="431" y="308"/>
                  <a:pt x="446" y="247"/>
                </a:cubicBezTo>
                <a:cubicBezTo>
                  <a:pt x="440" y="250"/>
                  <a:pt x="434" y="255"/>
                  <a:pt x="432" y="257"/>
                </a:cubicBezTo>
                <a:cubicBezTo>
                  <a:pt x="429" y="257"/>
                  <a:pt x="426" y="257"/>
                  <a:pt x="422" y="257"/>
                </a:cubicBezTo>
                <a:cubicBezTo>
                  <a:pt x="422" y="257"/>
                  <a:pt x="422" y="257"/>
                  <a:pt x="422" y="257"/>
                </a:cubicBezTo>
                <a:cubicBezTo>
                  <a:pt x="422" y="247"/>
                  <a:pt x="435" y="227"/>
                  <a:pt x="413" y="230"/>
                </a:cubicBezTo>
                <a:cubicBezTo>
                  <a:pt x="407" y="231"/>
                  <a:pt x="399" y="244"/>
                  <a:pt x="393" y="240"/>
                </a:cubicBezTo>
                <a:cubicBezTo>
                  <a:pt x="387" y="236"/>
                  <a:pt x="398" y="231"/>
                  <a:pt x="400" y="228"/>
                </a:cubicBezTo>
                <a:cubicBezTo>
                  <a:pt x="421" y="199"/>
                  <a:pt x="377" y="219"/>
                  <a:pt x="367" y="221"/>
                </a:cubicBezTo>
                <a:cubicBezTo>
                  <a:pt x="359" y="222"/>
                  <a:pt x="353" y="216"/>
                  <a:pt x="350" y="228"/>
                </a:cubicBezTo>
                <a:cubicBezTo>
                  <a:pt x="348" y="228"/>
                  <a:pt x="347" y="229"/>
                  <a:pt x="345" y="229"/>
                </a:cubicBezTo>
                <a:cubicBezTo>
                  <a:pt x="343" y="243"/>
                  <a:pt x="323" y="244"/>
                  <a:pt x="332" y="261"/>
                </a:cubicBezTo>
                <a:cubicBezTo>
                  <a:pt x="339" y="274"/>
                  <a:pt x="356" y="270"/>
                  <a:pt x="367" y="277"/>
                </a:cubicBezTo>
                <a:cubicBezTo>
                  <a:pt x="354" y="279"/>
                  <a:pt x="320" y="274"/>
                  <a:pt x="328" y="295"/>
                </a:cubicBezTo>
                <a:cubicBezTo>
                  <a:pt x="334" y="313"/>
                  <a:pt x="358" y="309"/>
                  <a:pt x="373" y="314"/>
                </a:cubicBezTo>
                <a:cubicBezTo>
                  <a:pt x="380" y="317"/>
                  <a:pt x="413" y="332"/>
                  <a:pt x="396" y="340"/>
                </a:cubicBezTo>
                <a:close/>
                <a:moveTo>
                  <a:pt x="268" y="228"/>
                </a:moveTo>
                <a:cubicBezTo>
                  <a:pt x="270" y="235"/>
                  <a:pt x="264" y="243"/>
                  <a:pt x="266" y="250"/>
                </a:cubicBezTo>
                <a:cubicBezTo>
                  <a:pt x="273" y="270"/>
                  <a:pt x="289" y="240"/>
                  <a:pt x="294" y="255"/>
                </a:cubicBezTo>
                <a:cubicBezTo>
                  <a:pt x="310" y="253"/>
                  <a:pt x="312" y="244"/>
                  <a:pt x="321" y="233"/>
                </a:cubicBezTo>
                <a:cubicBezTo>
                  <a:pt x="328" y="225"/>
                  <a:pt x="338" y="219"/>
                  <a:pt x="348" y="215"/>
                </a:cubicBezTo>
                <a:cubicBezTo>
                  <a:pt x="360" y="211"/>
                  <a:pt x="376" y="214"/>
                  <a:pt x="386" y="207"/>
                </a:cubicBezTo>
                <a:cubicBezTo>
                  <a:pt x="395" y="200"/>
                  <a:pt x="397" y="182"/>
                  <a:pt x="391" y="173"/>
                </a:cubicBezTo>
                <a:cubicBezTo>
                  <a:pt x="384" y="162"/>
                  <a:pt x="368" y="161"/>
                  <a:pt x="358" y="155"/>
                </a:cubicBezTo>
                <a:cubicBezTo>
                  <a:pt x="356" y="155"/>
                  <a:pt x="355" y="155"/>
                  <a:pt x="353" y="154"/>
                </a:cubicBezTo>
                <a:cubicBezTo>
                  <a:pt x="350" y="154"/>
                  <a:pt x="350" y="139"/>
                  <a:pt x="348" y="137"/>
                </a:cubicBezTo>
                <a:cubicBezTo>
                  <a:pt x="344" y="133"/>
                  <a:pt x="340" y="137"/>
                  <a:pt x="334" y="136"/>
                </a:cubicBezTo>
                <a:cubicBezTo>
                  <a:pt x="327" y="134"/>
                  <a:pt x="322" y="128"/>
                  <a:pt x="315" y="130"/>
                </a:cubicBezTo>
                <a:cubicBezTo>
                  <a:pt x="305" y="133"/>
                  <a:pt x="309" y="145"/>
                  <a:pt x="307" y="153"/>
                </a:cubicBezTo>
                <a:cubicBezTo>
                  <a:pt x="302" y="168"/>
                  <a:pt x="286" y="176"/>
                  <a:pt x="275" y="187"/>
                </a:cubicBezTo>
                <a:cubicBezTo>
                  <a:pt x="267" y="196"/>
                  <a:pt x="255" y="199"/>
                  <a:pt x="259" y="212"/>
                </a:cubicBezTo>
                <a:cubicBezTo>
                  <a:pt x="261" y="218"/>
                  <a:pt x="267" y="221"/>
                  <a:pt x="268" y="228"/>
                </a:cubicBezTo>
                <a:close/>
              </a:path>
            </a:pathLst>
          </a:custGeom>
          <a:solidFill>
            <a:srgbClr val="6D6D6D"/>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2" name="Freeform 13"/>
          <p:cNvSpPr>
            <a:spLocks noEditPoints="1"/>
          </p:cNvSpPr>
          <p:nvPr/>
        </p:nvSpPr>
        <p:spPr bwMode="auto">
          <a:xfrm>
            <a:off x="6716545" y="44065"/>
            <a:ext cx="3207693" cy="3394189"/>
          </a:xfrm>
          <a:custGeom>
            <a:avLst/>
            <a:gdLst/>
            <a:ahLst/>
            <a:cxnLst>
              <a:cxn ang="0">
                <a:pos x="861" y="669"/>
              </a:cxn>
              <a:cxn ang="0">
                <a:pos x="884" y="650"/>
              </a:cxn>
              <a:cxn ang="0">
                <a:pos x="795" y="558"/>
              </a:cxn>
              <a:cxn ang="0">
                <a:pos x="734" y="490"/>
              </a:cxn>
              <a:cxn ang="0">
                <a:pos x="666" y="461"/>
              </a:cxn>
              <a:cxn ang="0">
                <a:pos x="598" y="435"/>
              </a:cxn>
              <a:cxn ang="0">
                <a:pos x="510" y="420"/>
              </a:cxn>
              <a:cxn ang="0">
                <a:pos x="448" y="444"/>
              </a:cxn>
              <a:cxn ang="0">
                <a:pos x="582" y="527"/>
              </a:cxn>
              <a:cxn ang="0">
                <a:pos x="678" y="579"/>
              </a:cxn>
              <a:cxn ang="0">
                <a:pos x="702" y="720"/>
              </a:cxn>
              <a:cxn ang="0">
                <a:pos x="768" y="758"/>
              </a:cxn>
              <a:cxn ang="0">
                <a:pos x="908" y="781"/>
              </a:cxn>
              <a:cxn ang="0">
                <a:pos x="675" y="798"/>
              </a:cxn>
              <a:cxn ang="0">
                <a:pos x="647" y="611"/>
              </a:cxn>
              <a:cxn ang="0">
                <a:pos x="609" y="791"/>
              </a:cxn>
              <a:cxn ang="0">
                <a:pos x="531" y="796"/>
              </a:cxn>
              <a:cxn ang="0">
                <a:pos x="635" y="793"/>
              </a:cxn>
              <a:cxn ang="0">
                <a:pos x="607" y="837"/>
              </a:cxn>
              <a:cxn ang="0">
                <a:pos x="547" y="417"/>
              </a:cxn>
              <a:cxn ang="0">
                <a:pos x="590" y="656"/>
              </a:cxn>
              <a:cxn ang="0">
                <a:pos x="517" y="651"/>
              </a:cxn>
              <a:cxn ang="0">
                <a:pos x="400" y="511"/>
              </a:cxn>
              <a:cxn ang="0">
                <a:pos x="363" y="647"/>
              </a:cxn>
              <a:cxn ang="0">
                <a:pos x="186" y="682"/>
              </a:cxn>
              <a:cxn ang="0">
                <a:pos x="23" y="529"/>
              </a:cxn>
              <a:cxn ang="0">
                <a:pos x="181" y="771"/>
              </a:cxn>
              <a:cxn ang="0">
                <a:pos x="398" y="826"/>
              </a:cxn>
              <a:cxn ang="0">
                <a:pos x="446" y="739"/>
              </a:cxn>
              <a:cxn ang="0">
                <a:pos x="470" y="135"/>
              </a:cxn>
              <a:cxn ang="0">
                <a:pos x="468" y="206"/>
              </a:cxn>
              <a:cxn ang="0">
                <a:pos x="456" y="250"/>
              </a:cxn>
              <a:cxn ang="0">
                <a:pos x="533" y="267"/>
              </a:cxn>
              <a:cxn ang="0">
                <a:pos x="544" y="204"/>
              </a:cxn>
              <a:cxn ang="0">
                <a:pos x="534" y="148"/>
              </a:cxn>
              <a:cxn ang="0">
                <a:pos x="543" y="79"/>
              </a:cxn>
              <a:cxn ang="0">
                <a:pos x="481" y="14"/>
              </a:cxn>
              <a:cxn ang="0">
                <a:pos x="433" y="72"/>
              </a:cxn>
              <a:cxn ang="0">
                <a:pos x="510" y="372"/>
              </a:cxn>
              <a:cxn ang="0">
                <a:pos x="473" y="337"/>
              </a:cxn>
              <a:cxn ang="0">
                <a:pos x="388" y="296"/>
              </a:cxn>
              <a:cxn ang="0">
                <a:pos x="460" y="387"/>
              </a:cxn>
              <a:cxn ang="0">
                <a:pos x="453" y="181"/>
              </a:cxn>
              <a:cxn ang="0">
                <a:pos x="374" y="187"/>
              </a:cxn>
              <a:cxn ang="0">
                <a:pos x="385" y="496"/>
              </a:cxn>
              <a:cxn ang="0">
                <a:pos x="423" y="262"/>
              </a:cxn>
              <a:cxn ang="0">
                <a:pos x="388" y="352"/>
              </a:cxn>
              <a:cxn ang="0">
                <a:pos x="354" y="214"/>
              </a:cxn>
              <a:cxn ang="0">
                <a:pos x="365" y="617"/>
              </a:cxn>
              <a:cxn ang="0">
                <a:pos x="340" y="449"/>
              </a:cxn>
              <a:cxn ang="0">
                <a:pos x="297" y="446"/>
              </a:cxn>
              <a:cxn ang="0">
                <a:pos x="313" y="311"/>
              </a:cxn>
              <a:cxn ang="0">
                <a:pos x="343" y="306"/>
              </a:cxn>
              <a:cxn ang="0">
                <a:pos x="301" y="186"/>
              </a:cxn>
              <a:cxn ang="0">
                <a:pos x="214" y="586"/>
              </a:cxn>
              <a:cxn ang="0">
                <a:pos x="274" y="544"/>
              </a:cxn>
              <a:cxn ang="0">
                <a:pos x="197" y="442"/>
              </a:cxn>
              <a:cxn ang="0">
                <a:pos x="277" y="323"/>
              </a:cxn>
              <a:cxn ang="0">
                <a:pos x="238" y="359"/>
              </a:cxn>
              <a:cxn ang="0">
                <a:pos x="209" y="622"/>
              </a:cxn>
            </a:cxnLst>
            <a:rect l="0" t="0" r="r" b="b"/>
            <a:pathLst>
              <a:path w="921" h="974">
                <a:moveTo>
                  <a:pt x="830" y="732"/>
                </a:moveTo>
                <a:cubicBezTo>
                  <a:pt x="841" y="709"/>
                  <a:pt x="874" y="738"/>
                  <a:pt x="889" y="739"/>
                </a:cubicBezTo>
                <a:cubicBezTo>
                  <a:pt x="921" y="742"/>
                  <a:pt x="911" y="712"/>
                  <a:pt x="894" y="716"/>
                </a:cubicBezTo>
                <a:cubicBezTo>
                  <a:pt x="897" y="715"/>
                  <a:pt x="898" y="713"/>
                  <a:pt x="903" y="713"/>
                </a:cubicBezTo>
                <a:cubicBezTo>
                  <a:pt x="895" y="709"/>
                  <a:pt x="896" y="701"/>
                  <a:pt x="890" y="695"/>
                </a:cubicBezTo>
                <a:cubicBezTo>
                  <a:pt x="885" y="689"/>
                  <a:pt x="878" y="690"/>
                  <a:pt x="874" y="682"/>
                </a:cubicBezTo>
                <a:cubicBezTo>
                  <a:pt x="861" y="685"/>
                  <a:pt x="869" y="673"/>
                  <a:pt x="861" y="669"/>
                </a:cubicBezTo>
                <a:cubicBezTo>
                  <a:pt x="855" y="666"/>
                  <a:pt x="847" y="675"/>
                  <a:pt x="840" y="672"/>
                </a:cubicBezTo>
                <a:cubicBezTo>
                  <a:pt x="830" y="668"/>
                  <a:pt x="826" y="643"/>
                  <a:pt x="813" y="664"/>
                </a:cubicBezTo>
                <a:cubicBezTo>
                  <a:pt x="813" y="653"/>
                  <a:pt x="805" y="653"/>
                  <a:pt x="799" y="646"/>
                </a:cubicBezTo>
                <a:cubicBezTo>
                  <a:pt x="816" y="646"/>
                  <a:pt x="798" y="618"/>
                  <a:pt x="824" y="624"/>
                </a:cubicBezTo>
                <a:cubicBezTo>
                  <a:pt x="828" y="625"/>
                  <a:pt x="832" y="631"/>
                  <a:pt x="834" y="631"/>
                </a:cubicBezTo>
                <a:cubicBezTo>
                  <a:pt x="839" y="631"/>
                  <a:pt x="845" y="625"/>
                  <a:pt x="850" y="624"/>
                </a:cubicBezTo>
                <a:cubicBezTo>
                  <a:pt x="851" y="631"/>
                  <a:pt x="877" y="655"/>
                  <a:pt x="884" y="650"/>
                </a:cubicBezTo>
                <a:cubicBezTo>
                  <a:pt x="888" y="647"/>
                  <a:pt x="890" y="643"/>
                  <a:pt x="890" y="638"/>
                </a:cubicBezTo>
                <a:cubicBezTo>
                  <a:pt x="873" y="627"/>
                  <a:pt x="888" y="624"/>
                  <a:pt x="891" y="616"/>
                </a:cubicBezTo>
                <a:cubicBezTo>
                  <a:pt x="896" y="604"/>
                  <a:pt x="892" y="586"/>
                  <a:pt x="892" y="574"/>
                </a:cubicBezTo>
                <a:cubicBezTo>
                  <a:pt x="885" y="566"/>
                  <a:pt x="873" y="563"/>
                  <a:pt x="862" y="561"/>
                </a:cubicBezTo>
                <a:cubicBezTo>
                  <a:pt x="855" y="560"/>
                  <a:pt x="848" y="562"/>
                  <a:pt x="842" y="561"/>
                </a:cubicBezTo>
                <a:cubicBezTo>
                  <a:pt x="835" y="560"/>
                  <a:pt x="831" y="555"/>
                  <a:pt x="824" y="554"/>
                </a:cubicBezTo>
                <a:cubicBezTo>
                  <a:pt x="815" y="552"/>
                  <a:pt x="804" y="560"/>
                  <a:pt x="795" y="558"/>
                </a:cubicBezTo>
                <a:cubicBezTo>
                  <a:pt x="788" y="557"/>
                  <a:pt x="788" y="549"/>
                  <a:pt x="784" y="548"/>
                </a:cubicBezTo>
                <a:cubicBezTo>
                  <a:pt x="773" y="544"/>
                  <a:pt x="759" y="556"/>
                  <a:pt x="749" y="547"/>
                </a:cubicBezTo>
                <a:cubicBezTo>
                  <a:pt x="755" y="545"/>
                  <a:pt x="761" y="530"/>
                  <a:pt x="754" y="527"/>
                </a:cubicBezTo>
                <a:cubicBezTo>
                  <a:pt x="764" y="531"/>
                  <a:pt x="772" y="523"/>
                  <a:pt x="764" y="515"/>
                </a:cubicBezTo>
                <a:cubicBezTo>
                  <a:pt x="758" y="520"/>
                  <a:pt x="750" y="520"/>
                  <a:pt x="742" y="520"/>
                </a:cubicBezTo>
                <a:cubicBezTo>
                  <a:pt x="733" y="509"/>
                  <a:pt x="754" y="506"/>
                  <a:pt x="752" y="498"/>
                </a:cubicBezTo>
                <a:cubicBezTo>
                  <a:pt x="752" y="493"/>
                  <a:pt x="739" y="496"/>
                  <a:pt x="734" y="490"/>
                </a:cubicBezTo>
                <a:cubicBezTo>
                  <a:pt x="732" y="503"/>
                  <a:pt x="726" y="503"/>
                  <a:pt x="716" y="504"/>
                </a:cubicBezTo>
                <a:cubicBezTo>
                  <a:pt x="714" y="496"/>
                  <a:pt x="726" y="490"/>
                  <a:pt x="722" y="482"/>
                </a:cubicBezTo>
                <a:cubicBezTo>
                  <a:pt x="718" y="473"/>
                  <a:pt x="703" y="477"/>
                  <a:pt x="698" y="483"/>
                </a:cubicBezTo>
                <a:cubicBezTo>
                  <a:pt x="696" y="481"/>
                  <a:pt x="693" y="480"/>
                  <a:pt x="692" y="476"/>
                </a:cubicBezTo>
                <a:cubicBezTo>
                  <a:pt x="686" y="481"/>
                  <a:pt x="681" y="487"/>
                  <a:pt x="674" y="488"/>
                </a:cubicBezTo>
                <a:cubicBezTo>
                  <a:pt x="673" y="478"/>
                  <a:pt x="686" y="453"/>
                  <a:pt x="665" y="458"/>
                </a:cubicBezTo>
                <a:cubicBezTo>
                  <a:pt x="665" y="459"/>
                  <a:pt x="666" y="460"/>
                  <a:pt x="666" y="461"/>
                </a:cubicBezTo>
                <a:cubicBezTo>
                  <a:pt x="666" y="462"/>
                  <a:pt x="662" y="463"/>
                  <a:pt x="662" y="463"/>
                </a:cubicBezTo>
                <a:cubicBezTo>
                  <a:pt x="661" y="468"/>
                  <a:pt x="659" y="472"/>
                  <a:pt x="658" y="477"/>
                </a:cubicBezTo>
                <a:cubicBezTo>
                  <a:pt x="652" y="474"/>
                  <a:pt x="649" y="464"/>
                  <a:pt x="643" y="462"/>
                </a:cubicBezTo>
                <a:cubicBezTo>
                  <a:pt x="639" y="462"/>
                  <a:pt x="630" y="467"/>
                  <a:pt x="627" y="468"/>
                </a:cubicBezTo>
                <a:cubicBezTo>
                  <a:pt x="635" y="454"/>
                  <a:pt x="633" y="449"/>
                  <a:pt x="618" y="442"/>
                </a:cubicBezTo>
                <a:cubicBezTo>
                  <a:pt x="617" y="442"/>
                  <a:pt x="605" y="438"/>
                  <a:pt x="604" y="438"/>
                </a:cubicBezTo>
                <a:cubicBezTo>
                  <a:pt x="603" y="437"/>
                  <a:pt x="600" y="436"/>
                  <a:pt x="598" y="435"/>
                </a:cubicBezTo>
                <a:cubicBezTo>
                  <a:pt x="590" y="440"/>
                  <a:pt x="585" y="432"/>
                  <a:pt x="578" y="440"/>
                </a:cubicBezTo>
                <a:cubicBezTo>
                  <a:pt x="572" y="447"/>
                  <a:pt x="577" y="457"/>
                  <a:pt x="576" y="465"/>
                </a:cubicBezTo>
                <a:cubicBezTo>
                  <a:pt x="570" y="465"/>
                  <a:pt x="567" y="459"/>
                  <a:pt x="564" y="454"/>
                </a:cubicBezTo>
                <a:cubicBezTo>
                  <a:pt x="555" y="457"/>
                  <a:pt x="563" y="468"/>
                  <a:pt x="554" y="473"/>
                </a:cubicBezTo>
                <a:cubicBezTo>
                  <a:pt x="547" y="460"/>
                  <a:pt x="558" y="448"/>
                  <a:pt x="549" y="433"/>
                </a:cubicBezTo>
                <a:cubicBezTo>
                  <a:pt x="545" y="425"/>
                  <a:pt x="542" y="412"/>
                  <a:pt x="533" y="409"/>
                </a:cubicBezTo>
                <a:cubicBezTo>
                  <a:pt x="520" y="404"/>
                  <a:pt x="516" y="420"/>
                  <a:pt x="510" y="420"/>
                </a:cubicBezTo>
                <a:cubicBezTo>
                  <a:pt x="491" y="419"/>
                  <a:pt x="493" y="445"/>
                  <a:pt x="495" y="457"/>
                </a:cubicBezTo>
                <a:cubicBezTo>
                  <a:pt x="497" y="469"/>
                  <a:pt x="498" y="466"/>
                  <a:pt x="494" y="480"/>
                </a:cubicBezTo>
                <a:cubicBezTo>
                  <a:pt x="502" y="488"/>
                  <a:pt x="512" y="500"/>
                  <a:pt x="508" y="512"/>
                </a:cubicBezTo>
                <a:cubicBezTo>
                  <a:pt x="490" y="501"/>
                  <a:pt x="485" y="482"/>
                  <a:pt x="482" y="464"/>
                </a:cubicBezTo>
                <a:cubicBezTo>
                  <a:pt x="479" y="451"/>
                  <a:pt x="477" y="453"/>
                  <a:pt x="481" y="439"/>
                </a:cubicBezTo>
                <a:cubicBezTo>
                  <a:pt x="484" y="430"/>
                  <a:pt x="489" y="420"/>
                  <a:pt x="490" y="411"/>
                </a:cubicBezTo>
                <a:cubicBezTo>
                  <a:pt x="469" y="417"/>
                  <a:pt x="455" y="423"/>
                  <a:pt x="448" y="444"/>
                </a:cubicBezTo>
                <a:cubicBezTo>
                  <a:pt x="444" y="456"/>
                  <a:pt x="437" y="508"/>
                  <a:pt x="447" y="517"/>
                </a:cubicBezTo>
                <a:cubicBezTo>
                  <a:pt x="457" y="526"/>
                  <a:pt x="474" y="515"/>
                  <a:pt x="482" y="532"/>
                </a:cubicBezTo>
                <a:cubicBezTo>
                  <a:pt x="472" y="535"/>
                  <a:pt x="465" y="529"/>
                  <a:pt x="456" y="531"/>
                </a:cubicBezTo>
                <a:cubicBezTo>
                  <a:pt x="455" y="537"/>
                  <a:pt x="460" y="556"/>
                  <a:pt x="467" y="558"/>
                </a:cubicBezTo>
                <a:cubicBezTo>
                  <a:pt x="470" y="560"/>
                  <a:pt x="491" y="551"/>
                  <a:pt x="490" y="548"/>
                </a:cubicBezTo>
                <a:cubicBezTo>
                  <a:pt x="498" y="570"/>
                  <a:pt x="567" y="563"/>
                  <a:pt x="578" y="550"/>
                </a:cubicBezTo>
                <a:cubicBezTo>
                  <a:pt x="609" y="560"/>
                  <a:pt x="580" y="534"/>
                  <a:pt x="582" y="527"/>
                </a:cubicBezTo>
                <a:cubicBezTo>
                  <a:pt x="588" y="528"/>
                  <a:pt x="598" y="526"/>
                  <a:pt x="603" y="529"/>
                </a:cubicBezTo>
                <a:cubicBezTo>
                  <a:pt x="609" y="532"/>
                  <a:pt x="609" y="539"/>
                  <a:pt x="613" y="544"/>
                </a:cubicBezTo>
                <a:cubicBezTo>
                  <a:pt x="622" y="553"/>
                  <a:pt x="639" y="556"/>
                  <a:pt x="647" y="567"/>
                </a:cubicBezTo>
                <a:cubicBezTo>
                  <a:pt x="642" y="575"/>
                  <a:pt x="637" y="580"/>
                  <a:pt x="644" y="589"/>
                </a:cubicBezTo>
                <a:cubicBezTo>
                  <a:pt x="650" y="585"/>
                  <a:pt x="651" y="574"/>
                  <a:pt x="658" y="568"/>
                </a:cubicBezTo>
                <a:cubicBezTo>
                  <a:pt x="664" y="570"/>
                  <a:pt x="670" y="574"/>
                  <a:pt x="673" y="580"/>
                </a:cubicBezTo>
                <a:cubicBezTo>
                  <a:pt x="674" y="580"/>
                  <a:pt x="677" y="579"/>
                  <a:pt x="678" y="579"/>
                </a:cubicBezTo>
                <a:cubicBezTo>
                  <a:pt x="687" y="596"/>
                  <a:pt x="704" y="596"/>
                  <a:pt x="716" y="610"/>
                </a:cubicBezTo>
                <a:cubicBezTo>
                  <a:pt x="724" y="620"/>
                  <a:pt x="725" y="621"/>
                  <a:pt x="722" y="632"/>
                </a:cubicBezTo>
                <a:cubicBezTo>
                  <a:pt x="720" y="639"/>
                  <a:pt x="708" y="648"/>
                  <a:pt x="720" y="654"/>
                </a:cubicBezTo>
                <a:cubicBezTo>
                  <a:pt x="720" y="666"/>
                  <a:pt x="704" y="672"/>
                  <a:pt x="705" y="686"/>
                </a:cubicBezTo>
                <a:cubicBezTo>
                  <a:pt x="714" y="686"/>
                  <a:pt x="723" y="687"/>
                  <a:pt x="729" y="695"/>
                </a:cubicBezTo>
                <a:cubicBezTo>
                  <a:pt x="724" y="701"/>
                  <a:pt x="716" y="708"/>
                  <a:pt x="708" y="710"/>
                </a:cubicBezTo>
                <a:cubicBezTo>
                  <a:pt x="707" y="714"/>
                  <a:pt x="704" y="716"/>
                  <a:pt x="702" y="720"/>
                </a:cubicBezTo>
                <a:cubicBezTo>
                  <a:pt x="685" y="715"/>
                  <a:pt x="670" y="713"/>
                  <a:pt x="667" y="733"/>
                </a:cubicBezTo>
                <a:cubicBezTo>
                  <a:pt x="658" y="732"/>
                  <a:pt x="656" y="741"/>
                  <a:pt x="658" y="749"/>
                </a:cubicBezTo>
                <a:cubicBezTo>
                  <a:pt x="665" y="749"/>
                  <a:pt x="668" y="753"/>
                  <a:pt x="668" y="759"/>
                </a:cubicBezTo>
                <a:cubicBezTo>
                  <a:pt x="681" y="761"/>
                  <a:pt x="685" y="764"/>
                  <a:pt x="697" y="756"/>
                </a:cubicBezTo>
                <a:cubicBezTo>
                  <a:pt x="703" y="751"/>
                  <a:pt x="712" y="733"/>
                  <a:pt x="721" y="744"/>
                </a:cubicBezTo>
                <a:cubicBezTo>
                  <a:pt x="730" y="725"/>
                  <a:pt x="751" y="743"/>
                  <a:pt x="761" y="750"/>
                </a:cubicBezTo>
                <a:cubicBezTo>
                  <a:pt x="764" y="752"/>
                  <a:pt x="764" y="757"/>
                  <a:pt x="768" y="758"/>
                </a:cubicBezTo>
                <a:cubicBezTo>
                  <a:pt x="772" y="760"/>
                  <a:pt x="778" y="756"/>
                  <a:pt x="781" y="757"/>
                </a:cubicBezTo>
                <a:cubicBezTo>
                  <a:pt x="790" y="760"/>
                  <a:pt x="793" y="762"/>
                  <a:pt x="793" y="774"/>
                </a:cubicBezTo>
                <a:cubicBezTo>
                  <a:pt x="798" y="776"/>
                  <a:pt x="805" y="777"/>
                  <a:pt x="810" y="777"/>
                </a:cubicBezTo>
                <a:cubicBezTo>
                  <a:pt x="815" y="776"/>
                  <a:pt x="822" y="772"/>
                  <a:pt x="826" y="773"/>
                </a:cubicBezTo>
                <a:cubicBezTo>
                  <a:pt x="834" y="774"/>
                  <a:pt x="838" y="782"/>
                  <a:pt x="845" y="785"/>
                </a:cubicBezTo>
                <a:cubicBezTo>
                  <a:pt x="856" y="789"/>
                  <a:pt x="863" y="782"/>
                  <a:pt x="872" y="781"/>
                </a:cubicBezTo>
                <a:cubicBezTo>
                  <a:pt x="884" y="779"/>
                  <a:pt x="896" y="782"/>
                  <a:pt x="908" y="781"/>
                </a:cubicBezTo>
                <a:cubicBezTo>
                  <a:pt x="905" y="749"/>
                  <a:pt x="848" y="756"/>
                  <a:pt x="830" y="732"/>
                </a:cubicBezTo>
                <a:close/>
                <a:moveTo>
                  <a:pt x="687" y="798"/>
                </a:moveTo>
                <a:cubicBezTo>
                  <a:pt x="688" y="799"/>
                  <a:pt x="688" y="799"/>
                  <a:pt x="688" y="799"/>
                </a:cubicBezTo>
                <a:cubicBezTo>
                  <a:pt x="687" y="798"/>
                  <a:pt x="687" y="798"/>
                  <a:pt x="686" y="797"/>
                </a:cubicBezTo>
                <a:cubicBezTo>
                  <a:pt x="685" y="796"/>
                  <a:pt x="684" y="796"/>
                  <a:pt x="683" y="796"/>
                </a:cubicBezTo>
                <a:cubicBezTo>
                  <a:pt x="683" y="796"/>
                  <a:pt x="683" y="796"/>
                  <a:pt x="683" y="796"/>
                </a:cubicBezTo>
                <a:cubicBezTo>
                  <a:pt x="680" y="795"/>
                  <a:pt x="678" y="796"/>
                  <a:pt x="675" y="798"/>
                </a:cubicBezTo>
                <a:cubicBezTo>
                  <a:pt x="677" y="811"/>
                  <a:pt x="693" y="809"/>
                  <a:pt x="687" y="799"/>
                </a:cubicBezTo>
                <a:cubicBezTo>
                  <a:pt x="687" y="799"/>
                  <a:pt x="687" y="798"/>
                  <a:pt x="687" y="798"/>
                </a:cubicBezTo>
                <a:close/>
                <a:moveTo>
                  <a:pt x="679" y="632"/>
                </a:moveTo>
                <a:cubicBezTo>
                  <a:pt x="681" y="622"/>
                  <a:pt x="677" y="624"/>
                  <a:pt x="675" y="617"/>
                </a:cubicBezTo>
                <a:cubicBezTo>
                  <a:pt x="673" y="611"/>
                  <a:pt x="677" y="599"/>
                  <a:pt x="666" y="602"/>
                </a:cubicBezTo>
                <a:cubicBezTo>
                  <a:pt x="668" y="602"/>
                  <a:pt x="668" y="602"/>
                  <a:pt x="668" y="602"/>
                </a:cubicBezTo>
                <a:cubicBezTo>
                  <a:pt x="659" y="602"/>
                  <a:pt x="650" y="602"/>
                  <a:pt x="647" y="611"/>
                </a:cubicBezTo>
                <a:cubicBezTo>
                  <a:pt x="645" y="618"/>
                  <a:pt x="649" y="636"/>
                  <a:pt x="649" y="643"/>
                </a:cubicBezTo>
                <a:cubicBezTo>
                  <a:pt x="659" y="651"/>
                  <a:pt x="677" y="643"/>
                  <a:pt x="679" y="632"/>
                </a:cubicBezTo>
                <a:close/>
                <a:moveTo>
                  <a:pt x="661" y="847"/>
                </a:moveTo>
                <a:cubicBezTo>
                  <a:pt x="646" y="849"/>
                  <a:pt x="660" y="875"/>
                  <a:pt x="665" y="881"/>
                </a:cubicBezTo>
                <a:cubicBezTo>
                  <a:pt x="676" y="877"/>
                  <a:pt x="674" y="846"/>
                  <a:pt x="661" y="847"/>
                </a:cubicBezTo>
                <a:close/>
                <a:moveTo>
                  <a:pt x="613" y="791"/>
                </a:moveTo>
                <a:cubicBezTo>
                  <a:pt x="611" y="791"/>
                  <a:pt x="611" y="791"/>
                  <a:pt x="609" y="791"/>
                </a:cubicBezTo>
                <a:cubicBezTo>
                  <a:pt x="609" y="776"/>
                  <a:pt x="600" y="776"/>
                  <a:pt x="593" y="766"/>
                </a:cubicBezTo>
                <a:cubicBezTo>
                  <a:pt x="586" y="765"/>
                  <a:pt x="583" y="757"/>
                  <a:pt x="577" y="753"/>
                </a:cubicBezTo>
                <a:cubicBezTo>
                  <a:pt x="571" y="749"/>
                  <a:pt x="561" y="747"/>
                  <a:pt x="555" y="744"/>
                </a:cubicBezTo>
                <a:cubicBezTo>
                  <a:pt x="548" y="770"/>
                  <a:pt x="539" y="733"/>
                  <a:pt x="532" y="733"/>
                </a:cubicBezTo>
                <a:cubicBezTo>
                  <a:pt x="526" y="734"/>
                  <a:pt x="522" y="755"/>
                  <a:pt x="528" y="757"/>
                </a:cubicBezTo>
                <a:cubicBezTo>
                  <a:pt x="529" y="758"/>
                  <a:pt x="531" y="758"/>
                  <a:pt x="532" y="759"/>
                </a:cubicBezTo>
                <a:cubicBezTo>
                  <a:pt x="532" y="771"/>
                  <a:pt x="535" y="784"/>
                  <a:pt x="531" y="796"/>
                </a:cubicBezTo>
                <a:cubicBezTo>
                  <a:pt x="528" y="806"/>
                  <a:pt x="519" y="814"/>
                  <a:pt x="516" y="824"/>
                </a:cubicBezTo>
                <a:cubicBezTo>
                  <a:pt x="524" y="826"/>
                  <a:pt x="535" y="818"/>
                  <a:pt x="541" y="819"/>
                </a:cubicBezTo>
                <a:cubicBezTo>
                  <a:pt x="553" y="822"/>
                  <a:pt x="541" y="837"/>
                  <a:pt x="554" y="843"/>
                </a:cubicBezTo>
                <a:cubicBezTo>
                  <a:pt x="563" y="838"/>
                  <a:pt x="571" y="820"/>
                  <a:pt x="576" y="811"/>
                </a:cubicBezTo>
                <a:cubicBezTo>
                  <a:pt x="587" y="790"/>
                  <a:pt x="585" y="800"/>
                  <a:pt x="603" y="807"/>
                </a:cubicBezTo>
                <a:cubicBezTo>
                  <a:pt x="610" y="810"/>
                  <a:pt x="620" y="812"/>
                  <a:pt x="627" y="813"/>
                </a:cubicBezTo>
                <a:cubicBezTo>
                  <a:pt x="631" y="807"/>
                  <a:pt x="641" y="800"/>
                  <a:pt x="635" y="793"/>
                </a:cubicBezTo>
                <a:cubicBezTo>
                  <a:pt x="631" y="787"/>
                  <a:pt x="619" y="789"/>
                  <a:pt x="613" y="791"/>
                </a:cubicBezTo>
                <a:close/>
                <a:moveTo>
                  <a:pt x="607" y="837"/>
                </a:moveTo>
                <a:cubicBezTo>
                  <a:pt x="608" y="838"/>
                  <a:pt x="608" y="838"/>
                  <a:pt x="608" y="838"/>
                </a:cubicBezTo>
                <a:cubicBezTo>
                  <a:pt x="599" y="839"/>
                  <a:pt x="590" y="838"/>
                  <a:pt x="585" y="847"/>
                </a:cubicBezTo>
                <a:cubicBezTo>
                  <a:pt x="581" y="855"/>
                  <a:pt x="586" y="873"/>
                  <a:pt x="598" y="871"/>
                </a:cubicBezTo>
                <a:cubicBezTo>
                  <a:pt x="605" y="869"/>
                  <a:pt x="615" y="849"/>
                  <a:pt x="617" y="843"/>
                </a:cubicBezTo>
                <a:cubicBezTo>
                  <a:pt x="619" y="835"/>
                  <a:pt x="616" y="828"/>
                  <a:pt x="607" y="837"/>
                </a:cubicBezTo>
                <a:close/>
                <a:moveTo>
                  <a:pt x="547" y="417"/>
                </a:moveTo>
                <a:cubicBezTo>
                  <a:pt x="549" y="421"/>
                  <a:pt x="553" y="426"/>
                  <a:pt x="556" y="432"/>
                </a:cubicBezTo>
                <a:cubicBezTo>
                  <a:pt x="565" y="448"/>
                  <a:pt x="563" y="440"/>
                  <a:pt x="575" y="433"/>
                </a:cubicBezTo>
                <a:cubicBezTo>
                  <a:pt x="582" y="429"/>
                  <a:pt x="585" y="432"/>
                  <a:pt x="592" y="431"/>
                </a:cubicBezTo>
                <a:cubicBezTo>
                  <a:pt x="609" y="428"/>
                  <a:pt x="602" y="416"/>
                  <a:pt x="591" y="408"/>
                </a:cubicBezTo>
                <a:cubicBezTo>
                  <a:pt x="582" y="401"/>
                  <a:pt x="565" y="403"/>
                  <a:pt x="556" y="406"/>
                </a:cubicBezTo>
                <a:cubicBezTo>
                  <a:pt x="546" y="409"/>
                  <a:pt x="545" y="413"/>
                  <a:pt x="547" y="417"/>
                </a:cubicBezTo>
                <a:close/>
                <a:moveTo>
                  <a:pt x="480" y="742"/>
                </a:moveTo>
                <a:cubicBezTo>
                  <a:pt x="490" y="748"/>
                  <a:pt x="496" y="759"/>
                  <a:pt x="510" y="751"/>
                </a:cubicBezTo>
                <a:cubicBezTo>
                  <a:pt x="520" y="745"/>
                  <a:pt x="523" y="730"/>
                  <a:pt x="528" y="720"/>
                </a:cubicBezTo>
                <a:cubicBezTo>
                  <a:pt x="526" y="718"/>
                  <a:pt x="512" y="711"/>
                  <a:pt x="510" y="712"/>
                </a:cubicBezTo>
                <a:cubicBezTo>
                  <a:pt x="516" y="708"/>
                  <a:pt x="533" y="698"/>
                  <a:pt x="535" y="710"/>
                </a:cubicBezTo>
                <a:cubicBezTo>
                  <a:pt x="553" y="712"/>
                  <a:pt x="558" y="702"/>
                  <a:pt x="570" y="691"/>
                </a:cubicBezTo>
                <a:cubicBezTo>
                  <a:pt x="580" y="681"/>
                  <a:pt x="595" y="674"/>
                  <a:pt x="590" y="656"/>
                </a:cubicBezTo>
                <a:cubicBezTo>
                  <a:pt x="590" y="654"/>
                  <a:pt x="559" y="615"/>
                  <a:pt x="560" y="615"/>
                </a:cubicBezTo>
                <a:cubicBezTo>
                  <a:pt x="585" y="612"/>
                  <a:pt x="572" y="589"/>
                  <a:pt x="560" y="578"/>
                </a:cubicBezTo>
                <a:cubicBezTo>
                  <a:pt x="547" y="583"/>
                  <a:pt x="537" y="566"/>
                  <a:pt x="524" y="577"/>
                </a:cubicBezTo>
                <a:cubicBezTo>
                  <a:pt x="519" y="573"/>
                  <a:pt x="515" y="575"/>
                  <a:pt x="510" y="573"/>
                </a:cubicBezTo>
                <a:cubicBezTo>
                  <a:pt x="508" y="580"/>
                  <a:pt x="509" y="586"/>
                  <a:pt x="512" y="592"/>
                </a:cubicBezTo>
                <a:cubicBezTo>
                  <a:pt x="515" y="593"/>
                  <a:pt x="517" y="593"/>
                  <a:pt x="520" y="593"/>
                </a:cubicBezTo>
                <a:cubicBezTo>
                  <a:pt x="525" y="607"/>
                  <a:pt x="521" y="637"/>
                  <a:pt x="517" y="651"/>
                </a:cubicBezTo>
                <a:cubicBezTo>
                  <a:pt x="502" y="714"/>
                  <a:pt x="464" y="649"/>
                  <a:pt x="482" y="627"/>
                </a:cubicBezTo>
                <a:cubicBezTo>
                  <a:pt x="472" y="619"/>
                  <a:pt x="466" y="609"/>
                  <a:pt x="456" y="601"/>
                </a:cubicBezTo>
                <a:cubicBezTo>
                  <a:pt x="455" y="615"/>
                  <a:pt x="464" y="633"/>
                  <a:pt x="456" y="643"/>
                </a:cubicBezTo>
                <a:cubicBezTo>
                  <a:pt x="453" y="642"/>
                  <a:pt x="449" y="640"/>
                  <a:pt x="446" y="638"/>
                </a:cubicBezTo>
                <a:cubicBezTo>
                  <a:pt x="447" y="620"/>
                  <a:pt x="441" y="593"/>
                  <a:pt x="416" y="600"/>
                </a:cubicBezTo>
                <a:cubicBezTo>
                  <a:pt x="413" y="584"/>
                  <a:pt x="419" y="568"/>
                  <a:pt x="416" y="552"/>
                </a:cubicBezTo>
                <a:cubicBezTo>
                  <a:pt x="414" y="544"/>
                  <a:pt x="405" y="520"/>
                  <a:pt x="400" y="511"/>
                </a:cubicBezTo>
                <a:cubicBezTo>
                  <a:pt x="390" y="511"/>
                  <a:pt x="382" y="507"/>
                  <a:pt x="375" y="506"/>
                </a:cubicBezTo>
                <a:cubicBezTo>
                  <a:pt x="375" y="517"/>
                  <a:pt x="365" y="533"/>
                  <a:pt x="363" y="543"/>
                </a:cubicBezTo>
                <a:cubicBezTo>
                  <a:pt x="354" y="578"/>
                  <a:pt x="381" y="581"/>
                  <a:pt x="393" y="614"/>
                </a:cubicBezTo>
                <a:cubicBezTo>
                  <a:pt x="400" y="635"/>
                  <a:pt x="399" y="628"/>
                  <a:pt x="384" y="647"/>
                </a:cubicBezTo>
                <a:cubicBezTo>
                  <a:pt x="374" y="661"/>
                  <a:pt x="375" y="668"/>
                  <a:pt x="370" y="686"/>
                </a:cubicBezTo>
                <a:cubicBezTo>
                  <a:pt x="369" y="690"/>
                  <a:pt x="360" y="680"/>
                  <a:pt x="359" y="679"/>
                </a:cubicBezTo>
                <a:cubicBezTo>
                  <a:pt x="353" y="668"/>
                  <a:pt x="355" y="655"/>
                  <a:pt x="363" y="647"/>
                </a:cubicBezTo>
                <a:cubicBezTo>
                  <a:pt x="358" y="652"/>
                  <a:pt x="348" y="643"/>
                  <a:pt x="345" y="642"/>
                </a:cubicBezTo>
                <a:cubicBezTo>
                  <a:pt x="334" y="636"/>
                  <a:pt x="324" y="642"/>
                  <a:pt x="326" y="656"/>
                </a:cubicBezTo>
                <a:cubicBezTo>
                  <a:pt x="336" y="655"/>
                  <a:pt x="338" y="659"/>
                  <a:pt x="344" y="663"/>
                </a:cubicBezTo>
                <a:cubicBezTo>
                  <a:pt x="333" y="678"/>
                  <a:pt x="327" y="664"/>
                  <a:pt x="315" y="663"/>
                </a:cubicBezTo>
                <a:cubicBezTo>
                  <a:pt x="303" y="662"/>
                  <a:pt x="289" y="667"/>
                  <a:pt x="277" y="665"/>
                </a:cubicBezTo>
                <a:cubicBezTo>
                  <a:pt x="255" y="659"/>
                  <a:pt x="206" y="600"/>
                  <a:pt x="187" y="642"/>
                </a:cubicBezTo>
                <a:cubicBezTo>
                  <a:pt x="186" y="645"/>
                  <a:pt x="186" y="682"/>
                  <a:pt x="186" y="682"/>
                </a:cubicBezTo>
                <a:cubicBezTo>
                  <a:pt x="179" y="682"/>
                  <a:pt x="177" y="681"/>
                  <a:pt x="173" y="677"/>
                </a:cubicBezTo>
                <a:cubicBezTo>
                  <a:pt x="189" y="628"/>
                  <a:pt x="98" y="631"/>
                  <a:pt x="76" y="609"/>
                </a:cubicBezTo>
                <a:cubicBezTo>
                  <a:pt x="79" y="602"/>
                  <a:pt x="80" y="602"/>
                  <a:pt x="86" y="601"/>
                </a:cubicBezTo>
                <a:cubicBezTo>
                  <a:pt x="100" y="610"/>
                  <a:pt x="101" y="588"/>
                  <a:pt x="95" y="578"/>
                </a:cubicBezTo>
                <a:cubicBezTo>
                  <a:pt x="88" y="568"/>
                  <a:pt x="73" y="567"/>
                  <a:pt x="62" y="566"/>
                </a:cubicBezTo>
                <a:cubicBezTo>
                  <a:pt x="55" y="551"/>
                  <a:pt x="40" y="539"/>
                  <a:pt x="27" y="527"/>
                </a:cubicBezTo>
                <a:cubicBezTo>
                  <a:pt x="25" y="528"/>
                  <a:pt x="24" y="528"/>
                  <a:pt x="23" y="529"/>
                </a:cubicBezTo>
                <a:cubicBezTo>
                  <a:pt x="14" y="536"/>
                  <a:pt x="0" y="567"/>
                  <a:pt x="1" y="578"/>
                </a:cubicBezTo>
                <a:cubicBezTo>
                  <a:pt x="2" y="597"/>
                  <a:pt x="24" y="608"/>
                  <a:pt x="35" y="621"/>
                </a:cubicBezTo>
                <a:cubicBezTo>
                  <a:pt x="49" y="638"/>
                  <a:pt x="43" y="656"/>
                  <a:pt x="57" y="671"/>
                </a:cubicBezTo>
                <a:cubicBezTo>
                  <a:pt x="68" y="684"/>
                  <a:pt x="77" y="705"/>
                  <a:pt x="89" y="716"/>
                </a:cubicBezTo>
                <a:cubicBezTo>
                  <a:pt x="98" y="724"/>
                  <a:pt x="111" y="719"/>
                  <a:pt x="119" y="726"/>
                </a:cubicBezTo>
                <a:cubicBezTo>
                  <a:pt x="127" y="733"/>
                  <a:pt x="126" y="747"/>
                  <a:pt x="128" y="755"/>
                </a:cubicBezTo>
                <a:cubicBezTo>
                  <a:pt x="144" y="761"/>
                  <a:pt x="164" y="766"/>
                  <a:pt x="181" y="771"/>
                </a:cubicBezTo>
                <a:cubicBezTo>
                  <a:pt x="207" y="780"/>
                  <a:pt x="250" y="806"/>
                  <a:pt x="250" y="806"/>
                </a:cubicBezTo>
                <a:cubicBezTo>
                  <a:pt x="250" y="806"/>
                  <a:pt x="248" y="868"/>
                  <a:pt x="244" y="894"/>
                </a:cubicBezTo>
                <a:cubicBezTo>
                  <a:pt x="240" y="917"/>
                  <a:pt x="237" y="941"/>
                  <a:pt x="234" y="964"/>
                </a:cubicBezTo>
                <a:cubicBezTo>
                  <a:pt x="282" y="970"/>
                  <a:pt x="332" y="973"/>
                  <a:pt x="384" y="974"/>
                </a:cubicBezTo>
                <a:cubicBezTo>
                  <a:pt x="391" y="939"/>
                  <a:pt x="406" y="901"/>
                  <a:pt x="427" y="873"/>
                </a:cubicBezTo>
                <a:cubicBezTo>
                  <a:pt x="435" y="863"/>
                  <a:pt x="465" y="859"/>
                  <a:pt x="449" y="841"/>
                </a:cubicBezTo>
                <a:cubicBezTo>
                  <a:pt x="439" y="830"/>
                  <a:pt x="412" y="828"/>
                  <a:pt x="398" y="826"/>
                </a:cubicBezTo>
                <a:cubicBezTo>
                  <a:pt x="397" y="807"/>
                  <a:pt x="434" y="824"/>
                  <a:pt x="443" y="828"/>
                </a:cubicBezTo>
                <a:cubicBezTo>
                  <a:pt x="454" y="832"/>
                  <a:pt x="457" y="836"/>
                  <a:pt x="466" y="823"/>
                </a:cubicBezTo>
                <a:cubicBezTo>
                  <a:pt x="473" y="813"/>
                  <a:pt x="475" y="809"/>
                  <a:pt x="489" y="813"/>
                </a:cubicBezTo>
                <a:cubicBezTo>
                  <a:pt x="497" y="804"/>
                  <a:pt x="503" y="790"/>
                  <a:pt x="508" y="780"/>
                </a:cubicBezTo>
                <a:cubicBezTo>
                  <a:pt x="511" y="774"/>
                  <a:pt x="512" y="766"/>
                  <a:pt x="506" y="761"/>
                </a:cubicBezTo>
                <a:cubicBezTo>
                  <a:pt x="500" y="756"/>
                  <a:pt x="495" y="763"/>
                  <a:pt x="488" y="763"/>
                </a:cubicBezTo>
                <a:cubicBezTo>
                  <a:pt x="472" y="762"/>
                  <a:pt x="460" y="745"/>
                  <a:pt x="446" y="739"/>
                </a:cubicBezTo>
                <a:cubicBezTo>
                  <a:pt x="455" y="743"/>
                  <a:pt x="470" y="737"/>
                  <a:pt x="480" y="742"/>
                </a:cubicBezTo>
                <a:close/>
                <a:moveTo>
                  <a:pt x="415" y="112"/>
                </a:moveTo>
                <a:cubicBezTo>
                  <a:pt x="421" y="116"/>
                  <a:pt x="434" y="109"/>
                  <a:pt x="441" y="106"/>
                </a:cubicBezTo>
                <a:cubicBezTo>
                  <a:pt x="439" y="116"/>
                  <a:pt x="431" y="132"/>
                  <a:pt x="446" y="133"/>
                </a:cubicBezTo>
                <a:cubicBezTo>
                  <a:pt x="454" y="134"/>
                  <a:pt x="466" y="125"/>
                  <a:pt x="472" y="121"/>
                </a:cubicBezTo>
                <a:cubicBezTo>
                  <a:pt x="477" y="117"/>
                  <a:pt x="490" y="100"/>
                  <a:pt x="492" y="113"/>
                </a:cubicBezTo>
                <a:cubicBezTo>
                  <a:pt x="494" y="125"/>
                  <a:pt x="472" y="126"/>
                  <a:pt x="470" y="135"/>
                </a:cubicBezTo>
                <a:cubicBezTo>
                  <a:pt x="468" y="142"/>
                  <a:pt x="482" y="155"/>
                  <a:pt x="483" y="165"/>
                </a:cubicBezTo>
                <a:cubicBezTo>
                  <a:pt x="470" y="162"/>
                  <a:pt x="466" y="148"/>
                  <a:pt x="454" y="145"/>
                </a:cubicBezTo>
                <a:cubicBezTo>
                  <a:pt x="436" y="141"/>
                  <a:pt x="441" y="156"/>
                  <a:pt x="448" y="165"/>
                </a:cubicBezTo>
                <a:cubicBezTo>
                  <a:pt x="452" y="170"/>
                  <a:pt x="456" y="171"/>
                  <a:pt x="459" y="177"/>
                </a:cubicBezTo>
                <a:cubicBezTo>
                  <a:pt x="463" y="183"/>
                  <a:pt x="461" y="188"/>
                  <a:pt x="467" y="193"/>
                </a:cubicBezTo>
                <a:cubicBezTo>
                  <a:pt x="470" y="196"/>
                  <a:pt x="481" y="193"/>
                  <a:pt x="481" y="200"/>
                </a:cubicBezTo>
                <a:cubicBezTo>
                  <a:pt x="482" y="207"/>
                  <a:pt x="472" y="206"/>
                  <a:pt x="468" y="206"/>
                </a:cubicBezTo>
                <a:cubicBezTo>
                  <a:pt x="449" y="209"/>
                  <a:pt x="442" y="215"/>
                  <a:pt x="441" y="235"/>
                </a:cubicBezTo>
                <a:cubicBezTo>
                  <a:pt x="446" y="242"/>
                  <a:pt x="449" y="236"/>
                  <a:pt x="455" y="238"/>
                </a:cubicBezTo>
                <a:cubicBezTo>
                  <a:pt x="464" y="242"/>
                  <a:pt x="457" y="240"/>
                  <a:pt x="462" y="247"/>
                </a:cubicBezTo>
                <a:cubicBezTo>
                  <a:pt x="470" y="257"/>
                  <a:pt x="471" y="246"/>
                  <a:pt x="478" y="249"/>
                </a:cubicBezTo>
                <a:cubicBezTo>
                  <a:pt x="489" y="254"/>
                  <a:pt x="480" y="261"/>
                  <a:pt x="471" y="261"/>
                </a:cubicBezTo>
                <a:cubicBezTo>
                  <a:pt x="464" y="261"/>
                  <a:pt x="462" y="258"/>
                  <a:pt x="456" y="253"/>
                </a:cubicBezTo>
                <a:cubicBezTo>
                  <a:pt x="456" y="252"/>
                  <a:pt x="456" y="251"/>
                  <a:pt x="456" y="250"/>
                </a:cubicBezTo>
                <a:cubicBezTo>
                  <a:pt x="443" y="244"/>
                  <a:pt x="442" y="255"/>
                  <a:pt x="439" y="265"/>
                </a:cubicBezTo>
                <a:cubicBezTo>
                  <a:pt x="463" y="275"/>
                  <a:pt x="420" y="288"/>
                  <a:pt x="439" y="306"/>
                </a:cubicBezTo>
                <a:cubicBezTo>
                  <a:pt x="447" y="307"/>
                  <a:pt x="458" y="306"/>
                  <a:pt x="464" y="306"/>
                </a:cubicBezTo>
                <a:cubicBezTo>
                  <a:pt x="471" y="307"/>
                  <a:pt x="475" y="312"/>
                  <a:pt x="480" y="301"/>
                </a:cubicBezTo>
                <a:cubicBezTo>
                  <a:pt x="490" y="305"/>
                  <a:pt x="501" y="295"/>
                  <a:pt x="512" y="294"/>
                </a:cubicBezTo>
                <a:cubicBezTo>
                  <a:pt x="512" y="299"/>
                  <a:pt x="512" y="303"/>
                  <a:pt x="514" y="307"/>
                </a:cubicBezTo>
                <a:cubicBezTo>
                  <a:pt x="521" y="302"/>
                  <a:pt x="556" y="273"/>
                  <a:pt x="533" y="267"/>
                </a:cubicBezTo>
                <a:cubicBezTo>
                  <a:pt x="531" y="271"/>
                  <a:pt x="527" y="274"/>
                  <a:pt x="522" y="273"/>
                </a:cubicBezTo>
                <a:cubicBezTo>
                  <a:pt x="523" y="272"/>
                  <a:pt x="522" y="270"/>
                  <a:pt x="523" y="269"/>
                </a:cubicBezTo>
                <a:cubicBezTo>
                  <a:pt x="514" y="263"/>
                  <a:pt x="499" y="270"/>
                  <a:pt x="496" y="255"/>
                </a:cubicBezTo>
                <a:cubicBezTo>
                  <a:pt x="507" y="254"/>
                  <a:pt x="513" y="263"/>
                  <a:pt x="523" y="255"/>
                </a:cubicBezTo>
                <a:cubicBezTo>
                  <a:pt x="534" y="246"/>
                  <a:pt x="523" y="240"/>
                  <a:pt x="526" y="229"/>
                </a:cubicBezTo>
                <a:cubicBezTo>
                  <a:pt x="533" y="228"/>
                  <a:pt x="550" y="219"/>
                  <a:pt x="534" y="218"/>
                </a:cubicBezTo>
                <a:cubicBezTo>
                  <a:pt x="533" y="209"/>
                  <a:pt x="546" y="215"/>
                  <a:pt x="544" y="204"/>
                </a:cubicBezTo>
                <a:cubicBezTo>
                  <a:pt x="541" y="204"/>
                  <a:pt x="538" y="202"/>
                  <a:pt x="535" y="202"/>
                </a:cubicBezTo>
                <a:cubicBezTo>
                  <a:pt x="540" y="195"/>
                  <a:pt x="543" y="191"/>
                  <a:pt x="533" y="185"/>
                </a:cubicBezTo>
                <a:cubicBezTo>
                  <a:pt x="530" y="185"/>
                  <a:pt x="527" y="184"/>
                  <a:pt x="523" y="182"/>
                </a:cubicBezTo>
                <a:cubicBezTo>
                  <a:pt x="523" y="180"/>
                  <a:pt x="523" y="181"/>
                  <a:pt x="521" y="179"/>
                </a:cubicBezTo>
                <a:cubicBezTo>
                  <a:pt x="521" y="175"/>
                  <a:pt x="518" y="174"/>
                  <a:pt x="513" y="174"/>
                </a:cubicBezTo>
                <a:cubicBezTo>
                  <a:pt x="517" y="169"/>
                  <a:pt x="524" y="170"/>
                  <a:pt x="528" y="166"/>
                </a:cubicBezTo>
                <a:cubicBezTo>
                  <a:pt x="530" y="163"/>
                  <a:pt x="534" y="152"/>
                  <a:pt x="534" y="148"/>
                </a:cubicBezTo>
                <a:cubicBezTo>
                  <a:pt x="534" y="149"/>
                  <a:pt x="550" y="144"/>
                  <a:pt x="551" y="143"/>
                </a:cubicBezTo>
                <a:cubicBezTo>
                  <a:pt x="557" y="137"/>
                  <a:pt x="554" y="125"/>
                  <a:pt x="546" y="122"/>
                </a:cubicBezTo>
                <a:cubicBezTo>
                  <a:pt x="550" y="115"/>
                  <a:pt x="554" y="111"/>
                  <a:pt x="556" y="103"/>
                </a:cubicBezTo>
                <a:cubicBezTo>
                  <a:pt x="558" y="96"/>
                  <a:pt x="559" y="89"/>
                  <a:pt x="561" y="81"/>
                </a:cubicBezTo>
                <a:cubicBezTo>
                  <a:pt x="561" y="81"/>
                  <a:pt x="562" y="81"/>
                  <a:pt x="562" y="81"/>
                </a:cubicBezTo>
                <a:cubicBezTo>
                  <a:pt x="564" y="78"/>
                  <a:pt x="564" y="59"/>
                  <a:pt x="564" y="55"/>
                </a:cubicBezTo>
                <a:cubicBezTo>
                  <a:pt x="554" y="57"/>
                  <a:pt x="553" y="74"/>
                  <a:pt x="543" y="79"/>
                </a:cubicBezTo>
                <a:cubicBezTo>
                  <a:pt x="543" y="69"/>
                  <a:pt x="544" y="60"/>
                  <a:pt x="540" y="52"/>
                </a:cubicBezTo>
                <a:cubicBezTo>
                  <a:pt x="543" y="52"/>
                  <a:pt x="546" y="51"/>
                  <a:pt x="549" y="54"/>
                </a:cubicBezTo>
                <a:cubicBezTo>
                  <a:pt x="558" y="43"/>
                  <a:pt x="567" y="22"/>
                  <a:pt x="553" y="10"/>
                </a:cubicBezTo>
                <a:cubicBezTo>
                  <a:pt x="543" y="1"/>
                  <a:pt x="530" y="18"/>
                  <a:pt x="521" y="12"/>
                </a:cubicBezTo>
                <a:cubicBezTo>
                  <a:pt x="516" y="8"/>
                  <a:pt x="523" y="6"/>
                  <a:pt x="515" y="2"/>
                </a:cubicBezTo>
                <a:cubicBezTo>
                  <a:pt x="510" y="0"/>
                  <a:pt x="506" y="2"/>
                  <a:pt x="502" y="4"/>
                </a:cubicBezTo>
                <a:cubicBezTo>
                  <a:pt x="497" y="6"/>
                  <a:pt x="484" y="11"/>
                  <a:pt x="481" y="14"/>
                </a:cubicBezTo>
                <a:cubicBezTo>
                  <a:pt x="476" y="18"/>
                  <a:pt x="478" y="19"/>
                  <a:pt x="475" y="25"/>
                </a:cubicBezTo>
                <a:cubicBezTo>
                  <a:pt x="472" y="30"/>
                  <a:pt x="467" y="32"/>
                  <a:pt x="461" y="30"/>
                </a:cubicBezTo>
                <a:cubicBezTo>
                  <a:pt x="457" y="36"/>
                  <a:pt x="455" y="40"/>
                  <a:pt x="452" y="47"/>
                </a:cubicBezTo>
                <a:cubicBezTo>
                  <a:pt x="447" y="57"/>
                  <a:pt x="447" y="56"/>
                  <a:pt x="435" y="52"/>
                </a:cubicBezTo>
                <a:cubicBezTo>
                  <a:pt x="434" y="53"/>
                  <a:pt x="431" y="57"/>
                  <a:pt x="430" y="59"/>
                </a:cubicBezTo>
                <a:cubicBezTo>
                  <a:pt x="433" y="62"/>
                  <a:pt x="434" y="65"/>
                  <a:pt x="436" y="69"/>
                </a:cubicBezTo>
                <a:cubicBezTo>
                  <a:pt x="435" y="70"/>
                  <a:pt x="434" y="71"/>
                  <a:pt x="433" y="72"/>
                </a:cubicBezTo>
                <a:cubicBezTo>
                  <a:pt x="424" y="67"/>
                  <a:pt x="424" y="73"/>
                  <a:pt x="418" y="77"/>
                </a:cubicBezTo>
                <a:cubicBezTo>
                  <a:pt x="413" y="79"/>
                  <a:pt x="407" y="80"/>
                  <a:pt x="402" y="84"/>
                </a:cubicBezTo>
                <a:cubicBezTo>
                  <a:pt x="402" y="85"/>
                  <a:pt x="401" y="88"/>
                  <a:pt x="401" y="89"/>
                </a:cubicBezTo>
                <a:cubicBezTo>
                  <a:pt x="415" y="89"/>
                  <a:pt x="407" y="106"/>
                  <a:pt x="415" y="112"/>
                </a:cubicBezTo>
                <a:close/>
                <a:moveTo>
                  <a:pt x="460" y="387"/>
                </a:moveTo>
                <a:cubicBezTo>
                  <a:pt x="466" y="388"/>
                  <a:pt x="477" y="386"/>
                  <a:pt x="483" y="385"/>
                </a:cubicBezTo>
                <a:cubicBezTo>
                  <a:pt x="494" y="383"/>
                  <a:pt x="501" y="373"/>
                  <a:pt x="510" y="372"/>
                </a:cubicBezTo>
                <a:cubicBezTo>
                  <a:pt x="516" y="372"/>
                  <a:pt x="519" y="379"/>
                  <a:pt x="527" y="375"/>
                </a:cubicBezTo>
                <a:cubicBezTo>
                  <a:pt x="536" y="370"/>
                  <a:pt x="537" y="357"/>
                  <a:pt x="533" y="349"/>
                </a:cubicBezTo>
                <a:cubicBezTo>
                  <a:pt x="531" y="344"/>
                  <a:pt x="539" y="339"/>
                  <a:pt x="532" y="332"/>
                </a:cubicBezTo>
                <a:cubicBezTo>
                  <a:pt x="528" y="327"/>
                  <a:pt x="522" y="327"/>
                  <a:pt x="516" y="327"/>
                </a:cubicBezTo>
                <a:cubicBezTo>
                  <a:pt x="508" y="326"/>
                  <a:pt x="497" y="326"/>
                  <a:pt x="490" y="330"/>
                </a:cubicBezTo>
                <a:cubicBezTo>
                  <a:pt x="487" y="331"/>
                  <a:pt x="484" y="335"/>
                  <a:pt x="481" y="337"/>
                </a:cubicBezTo>
                <a:cubicBezTo>
                  <a:pt x="479" y="337"/>
                  <a:pt x="474" y="337"/>
                  <a:pt x="473" y="337"/>
                </a:cubicBezTo>
                <a:cubicBezTo>
                  <a:pt x="465" y="341"/>
                  <a:pt x="464" y="345"/>
                  <a:pt x="454" y="345"/>
                </a:cubicBezTo>
                <a:cubicBezTo>
                  <a:pt x="440" y="346"/>
                  <a:pt x="445" y="339"/>
                  <a:pt x="437" y="333"/>
                </a:cubicBezTo>
                <a:cubicBezTo>
                  <a:pt x="430" y="329"/>
                  <a:pt x="420" y="339"/>
                  <a:pt x="419" y="327"/>
                </a:cubicBezTo>
                <a:cubicBezTo>
                  <a:pt x="418" y="319"/>
                  <a:pt x="428" y="316"/>
                  <a:pt x="426" y="310"/>
                </a:cubicBezTo>
                <a:cubicBezTo>
                  <a:pt x="427" y="311"/>
                  <a:pt x="413" y="301"/>
                  <a:pt x="413" y="301"/>
                </a:cubicBezTo>
                <a:cubicBezTo>
                  <a:pt x="406" y="299"/>
                  <a:pt x="401" y="305"/>
                  <a:pt x="394" y="305"/>
                </a:cubicBezTo>
                <a:cubicBezTo>
                  <a:pt x="395" y="299"/>
                  <a:pt x="395" y="297"/>
                  <a:pt x="388" y="296"/>
                </a:cubicBezTo>
                <a:cubicBezTo>
                  <a:pt x="385" y="295"/>
                  <a:pt x="385" y="295"/>
                  <a:pt x="385" y="295"/>
                </a:cubicBezTo>
                <a:cubicBezTo>
                  <a:pt x="374" y="285"/>
                  <a:pt x="362" y="283"/>
                  <a:pt x="363" y="300"/>
                </a:cubicBezTo>
                <a:cubicBezTo>
                  <a:pt x="370" y="305"/>
                  <a:pt x="378" y="315"/>
                  <a:pt x="387" y="317"/>
                </a:cubicBezTo>
                <a:cubicBezTo>
                  <a:pt x="393" y="319"/>
                  <a:pt x="396" y="313"/>
                  <a:pt x="402" y="320"/>
                </a:cubicBezTo>
                <a:cubicBezTo>
                  <a:pt x="414" y="335"/>
                  <a:pt x="402" y="378"/>
                  <a:pt x="424" y="386"/>
                </a:cubicBezTo>
                <a:cubicBezTo>
                  <a:pt x="436" y="390"/>
                  <a:pt x="437" y="381"/>
                  <a:pt x="445" y="376"/>
                </a:cubicBezTo>
                <a:cubicBezTo>
                  <a:pt x="451" y="379"/>
                  <a:pt x="453" y="385"/>
                  <a:pt x="460" y="387"/>
                </a:cubicBezTo>
                <a:close/>
                <a:moveTo>
                  <a:pt x="392" y="200"/>
                </a:moveTo>
                <a:cubicBezTo>
                  <a:pt x="391" y="201"/>
                  <a:pt x="388" y="201"/>
                  <a:pt x="386" y="204"/>
                </a:cubicBezTo>
                <a:cubicBezTo>
                  <a:pt x="385" y="206"/>
                  <a:pt x="387" y="218"/>
                  <a:pt x="388" y="221"/>
                </a:cubicBezTo>
                <a:cubicBezTo>
                  <a:pt x="391" y="221"/>
                  <a:pt x="395" y="221"/>
                  <a:pt x="398" y="220"/>
                </a:cubicBezTo>
                <a:cubicBezTo>
                  <a:pt x="402" y="225"/>
                  <a:pt x="401" y="233"/>
                  <a:pt x="407" y="236"/>
                </a:cubicBezTo>
                <a:cubicBezTo>
                  <a:pt x="414" y="238"/>
                  <a:pt x="422" y="232"/>
                  <a:pt x="426" y="227"/>
                </a:cubicBezTo>
                <a:cubicBezTo>
                  <a:pt x="434" y="218"/>
                  <a:pt x="456" y="196"/>
                  <a:pt x="453" y="181"/>
                </a:cubicBezTo>
                <a:cubicBezTo>
                  <a:pt x="452" y="175"/>
                  <a:pt x="442" y="169"/>
                  <a:pt x="437" y="165"/>
                </a:cubicBezTo>
                <a:cubicBezTo>
                  <a:pt x="432" y="161"/>
                  <a:pt x="425" y="159"/>
                  <a:pt x="420" y="155"/>
                </a:cubicBezTo>
                <a:cubicBezTo>
                  <a:pt x="412" y="147"/>
                  <a:pt x="402" y="98"/>
                  <a:pt x="385" y="107"/>
                </a:cubicBezTo>
                <a:cubicBezTo>
                  <a:pt x="390" y="106"/>
                  <a:pt x="390" y="106"/>
                  <a:pt x="390" y="106"/>
                </a:cubicBezTo>
                <a:cubicBezTo>
                  <a:pt x="385" y="111"/>
                  <a:pt x="377" y="122"/>
                  <a:pt x="377" y="130"/>
                </a:cubicBezTo>
                <a:cubicBezTo>
                  <a:pt x="377" y="141"/>
                  <a:pt x="387" y="147"/>
                  <a:pt x="380" y="159"/>
                </a:cubicBezTo>
                <a:cubicBezTo>
                  <a:pt x="359" y="156"/>
                  <a:pt x="373" y="175"/>
                  <a:pt x="374" y="187"/>
                </a:cubicBezTo>
                <a:cubicBezTo>
                  <a:pt x="386" y="191"/>
                  <a:pt x="406" y="180"/>
                  <a:pt x="392" y="200"/>
                </a:cubicBezTo>
                <a:close/>
                <a:moveTo>
                  <a:pt x="411" y="462"/>
                </a:moveTo>
                <a:cubicBezTo>
                  <a:pt x="419" y="459"/>
                  <a:pt x="436" y="420"/>
                  <a:pt x="428" y="413"/>
                </a:cubicBezTo>
                <a:cubicBezTo>
                  <a:pt x="418" y="406"/>
                  <a:pt x="404" y="421"/>
                  <a:pt x="398" y="406"/>
                </a:cubicBezTo>
                <a:cubicBezTo>
                  <a:pt x="393" y="395"/>
                  <a:pt x="371" y="428"/>
                  <a:pt x="370" y="433"/>
                </a:cubicBezTo>
                <a:cubicBezTo>
                  <a:pt x="368" y="443"/>
                  <a:pt x="369" y="459"/>
                  <a:pt x="370" y="468"/>
                </a:cubicBezTo>
                <a:cubicBezTo>
                  <a:pt x="382" y="470"/>
                  <a:pt x="376" y="489"/>
                  <a:pt x="385" y="496"/>
                </a:cubicBezTo>
                <a:cubicBezTo>
                  <a:pt x="397" y="487"/>
                  <a:pt x="388" y="478"/>
                  <a:pt x="392" y="467"/>
                </a:cubicBezTo>
                <a:cubicBezTo>
                  <a:pt x="397" y="454"/>
                  <a:pt x="401" y="466"/>
                  <a:pt x="411" y="462"/>
                </a:cubicBezTo>
                <a:close/>
                <a:moveTo>
                  <a:pt x="423" y="262"/>
                </a:moveTo>
                <a:cubicBezTo>
                  <a:pt x="423" y="265"/>
                  <a:pt x="423" y="265"/>
                  <a:pt x="423" y="265"/>
                </a:cubicBezTo>
                <a:cubicBezTo>
                  <a:pt x="418" y="263"/>
                  <a:pt x="413" y="267"/>
                  <a:pt x="413" y="272"/>
                </a:cubicBezTo>
                <a:cubicBezTo>
                  <a:pt x="417" y="274"/>
                  <a:pt x="422" y="275"/>
                  <a:pt x="427" y="275"/>
                </a:cubicBezTo>
                <a:cubicBezTo>
                  <a:pt x="429" y="270"/>
                  <a:pt x="427" y="265"/>
                  <a:pt x="423" y="262"/>
                </a:cubicBezTo>
                <a:close/>
                <a:moveTo>
                  <a:pt x="392" y="271"/>
                </a:moveTo>
                <a:cubicBezTo>
                  <a:pt x="404" y="263"/>
                  <a:pt x="389" y="254"/>
                  <a:pt x="380" y="256"/>
                </a:cubicBezTo>
                <a:cubicBezTo>
                  <a:pt x="373" y="255"/>
                  <a:pt x="366" y="257"/>
                  <a:pt x="367" y="264"/>
                </a:cubicBezTo>
                <a:cubicBezTo>
                  <a:pt x="373" y="265"/>
                  <a:pt x="377" y="267"/>
                  <a:pt x="381" y="268"/>
                </a:cubicBezTo>
                <a:cubicBezTo>
                  <a:pt x="384" y="269"/>
                  <a:pt x="387" y="274"/>
                  <a:pt x="392" y="271"/>
                </a:cubicBezTo>
                <a:close/>
                <a:moveTo>
                  <a:pt x="380" y="380"/>
                </a:moveTo>
                <a:cubicBezTo>
                  <a:pt x="393" y="381"/>
                  <a:pt x="398" y="361"/>
                  <a:pt x="388" y="352"/>
                </a:cubicBezTo>
                <a:cubicBezTo>
                  <a:pt x="372" y="339"/>
                  <a:pt x="355" y="380"/>
                  <a:pt x="380" y="380"/>
                </a:cubicBezTo>
                <a:close/>
                <a:moveTo>
                  <a:pt x="358" y="236"/>
                </a:moveTo>
                <a:cubicBezTo>
                  <a:pt x="359" y="244"/>
                  <a:pt x="352" y="247"/>
                  <a:pt x="360" y="255"/>
                </a:cubicBezTo>
                <a:cubicBezTo>
                  <a:pt x="364" y="253"/>
                  <a:pt x="367" y="250"/>
                  <a:pt x="369" y="246"/>
                </a:cubicBezTo>
                <a:cubicBezTo>
                  <a:pt x="373" y="248"/>
                  <a:pt x="375" y="247"/>
                  <a:pt x="379" y="245"/>
                </a:cubicBezTo>
                <a:cubicBezTo>
                  <a:pt x="379" y="235"/>
                  <a:pt x="368" y="202"/>
                  <a:pt x="353" y="214"/>
                </a:cubicBezTo>
                <a:cubicBezTo>
                  <a:pt x="354" y="214"/>
                  <a:pt x="354" y="214"/>
                  <a:pt x="354" y="214"/>
                </a:cubicBezTo>
                <a:cubicBezTo>
                  <a:pt x="347" y="222"/>
                  <a:pt x="356" y="229"/>
                  <a:pt x="358" y="236"/>
                </a:cubicBezTo>
                <a:close/>
                <a:moveTo>
                  <a:pt x="350" y="593"/>
                </a:moveTo>
                <a:cubicBezTo>
                  <a:pt x="346" y="588"/>
                  <a:pt x="339" y="573"/>
                  <a:pt x="333" y="584"/>
                </a:cubicBezTo>
                <a:cubicBezTo>
                  <a:pt x="328" y="588"/>
                  <a:pt x="329" y="596"/>
                  <a:pt x="329" y="602"/>
                </a:cubicBezTo>
                <a:cubicBezTo>
                  <a:pt x="313" y="603"/>
                  <a:pt x="313" y="617"/>
                  <a:pt x="324" y="625"/>
                </a:cubicBezTo>
                <a:cubicBezTo>
                  <a:pt x="331" y="630"/>
                  <a:pt x="349" y="635"/>
                  <a:pt x="358" y="633"/>
                </a:cubicBezTo>
                <a:cubicBezTo>
                  <a:pt x="367" y="632"/>
                  <a:pt x="371" y="625"/>
                  <a:pt x="365" y="617"/>
                </a:cubicBezTo>
                <a:cubicBezTo>
                  <a:pt x="368" y="608"/>
                  <a:pt x="355" y="599"/>
                  <a:pt x="350" y="593"/>
                </a:cubicBezTo>
                <a:close/>
                <a:moveTo>
                  <a:pt x="333" y="517"/>
                </a:moveTo>
                <a:cubicBezTo>
                  <a:pt x="336" y="514"/>
                  <a:pt x="336" y="509"/>
                  <a:pt x="340" y="506"/>
                </a:cubicBezTo>
                <a:cubicBezTo>
                  <a:pt x="343" y="503"/>
                  <a:pt x="348" y="504"/>
                  <a:pt x="351" y="501"/>
                </a:cubicBezTo>
                <a:cubicBezTo>
                  <a:pt x="361" y="492"/>
                  <a:pt x="360" y="478"/>
                  <a:pt x="358" y="466"/>
                </a:cubicBezTo>
                <a:cubicBezTo>
                  <a:pt x="356" y="466"/>
                  <a:pt x="355" y="465"/>
                  <a:pt x="353" y="465"/>
                </a:cubicBezTo>
                <a:cubicBezTo>
                  <a:pt x="355" y="455"/>
                  <a:pt x="348" y="453"/>
                  <a:pt x="340" y="449"/>
                </a:cubicBezTo>
                <a:cubicBezTo>
                  <a:pt x="340" y="437"/>
                  <a:pt x="356" y="432"/>
                  <a:pt x="351" y="418"/>
                </a:cubicBezTo>
                <a:cubicBezTo>
                  <a:pt x="343" y="416"/>
                  <a:pt x="340" y="422"/>
                  <a:pt x="334" y="422"/>
                </a:cubicBezTo>
                <a:cubicBezTo>
                  <a:pt x="328" y="421"/>
                  <a:pt x="327" y="412"/>
                  <a:pt x="322" y="415"/>
                </a:cubicBezTo>
                <a:cubicBezTo>
                  <a:pt x="315" y="413"/>
                  <a:pt x="306" y="420"/>
                  <a:pt x="305" y="426"/>
                </a:cubicBezTo>
                <a:cubicBezTo>
                  <a:pt x="311" y="429"/>
                  <a:pt x="310" y="433"/>
                  <a:pt x="304" y="435"/>
                </a:cubicBezTo>
                <a:cubicBezTo>
                  <a:pt x="306" y="434"/>
                  <a:pt x="314" y="451"/>
                  <a:pt x="312" y="455"/>
                </a:cubicBezTo>
                <a:cubicBezTo>
                  <a:pt x="305" y="467"/>
                  <a:pt x="298" y="453"/>
                  <a:pt x="297" y="446"/>
                </a:cubicBezTo>
                <a:cubicBezTo>
                  <a:pt x="280" y="465"/>
                  <a:pt x="309" y="487"/>
                  <a:pt x="317" y="505"/>
                </a:cubicBezTo>
                <a:cubicBezTo>
                  <a:pt x="322" y="516"/>
                  <a:pt x="324" y="525"/>
                  <a:pt x="333" y="517"/>
                </a:cubicBezTo>
                <a:close/>
                <a:moveTo>
                  <a:pt x="336" y="308"/>
                </a:moveTo>
                <a:cubicBezTo>
                  <a:pt x="332" y="307"/>
                  <a:pt x="329" y="302"/>
                  <a:pt x="325" y="302"/>
                </a:cubicBezTo>
                <a:cubicBezTo>
                  <a:pt x="325" y="304"/>
                  <a:pt x="325" y="304"/>
                  <a:pt x="325" y="304"/>
                </a:cubicBezTo>
                <a:cubicBezTo>
                  <a:pt x="319" y="313"/>
                  <a:pt x="331" y="320"/>
                  <a:pt x="329" y="329"/>
                </a:cubicBezTo>
                <a:cubicBezTo>
                  <a:pt x="320" y="330"/>
                  <a:pt x="318" y="316"/>
                  <a:pt x="313" y="311"/>
                </a:cubicBezTo>
                <a:cubicBezTo>
                  <a:pt x="313" y="317"/>
                  <a:pt x="313" y="323"/>
                  <a:pt x="311" y="328"/>
                </a:cubicBezTo>
                <a:cubicBezTo>
                  <a:pt x="309" y="333"/>
                  <a:pt x="301" y="338"/>
                  <a:pt x="301" y="343"/>
                </a:cubicBezTo>
                <a:cubicBezTo>
                  <a:pt x="300" y="358"/>
                  <a:pt x="322" y="336"/>
                  <a:pt x="327" y="343"/>
                </a:cubicBezTo>
                <a:cubicBezTo>
                  <a:pt x="331" y="350"/>
                  <a:pt x="308" y="376"/>
                  <a:pt x="335" y="373"/>
                </a:cubicBezTo>
                <a:cubicBezTo>
                  <a:pt x="350" y="372"/>
                  <a:pt x="350" y="352"/>
                  <a:pt x="352" y="341"/>
                </a:cubicBezTo>
                <a:cubicBezTo>
                  <a:pt x="353" y="333"/>
                  <a:pt x="356" y="319"/>
                  <a:pt x="352" y="312"/>
                </a:cubicBezTo>
                <a:cubicBezTo>
                  <a:pt x="349" y="307"/>
                  <a:pt x="348" y="308"/>
                  <a:pt x="343" y="306"/>
                </a:cubicBezTo>
                <a:cubicBezTo>
                  <a:pt x="342" y="306"/>
                  <a:pt x="338" y="308"/>
                  <a:pt x="336" y="308"/>
                </a:cubicBezTo>
                <a:close/>
                <a:moveTo>
                  <a:pt x="325" y="238"/>
                </a:moveTo>
                <a:cubicBezTo>
                  <a:pt x="334" y="246"/>
                  <a:pt x="335" y="259"/>
                  <a:pt x="337" y="244"/>
                </a:cubicBezTo>
                <a:cubicBezTo>
                  <a:pt x="339" y="233"/>
                  <a:pt x="339" y="216"/>
                  <a:pt x="334" y="206"/>
                </a:cubicBezTo>
                <a:cubicBezTo>
                  <a:pt x="330" y="196"/>
                  <a:pt x="318" y="188"/>
                  <a:pt x="307" y="189"/>
                </a:cubicBezTo>
                <a:cubicBezTo>
                  <a:pt x="302" y="187"/>
                  <a:pt x="302" y="187"/>
                  <a:pt x="302" y="187"/>
                </a:cubicBezTo>
                <a:cubicBezTo>
                  <a:pt x="303" y="187"/>
                  <a:pt x="303" y="186"/>
                  <a:pt x="301" y="186"/>
                </a:cubicBezTo>
                <a:cubicBezTo>
                  <a:pt x="296" y="195"/>
                  <a:pt x="291" y="213"/>
                  <a:pt x="298" y="223"/>
                </a:cubicBezTo>
                <a:cubicBezTo>
                  <a:pt x="304" y="232"/>
                  <a:pt x="317" y="230"/>
                  <a:pt x="325" y="238"/>
                </a:cubicBezTo>
                <a:close/>
                <a:moveTo>
                  <a:pt x="114" y="591"/>
                </a:moveTo>
                <a:cubicBezTo>
                  <a:pt x="113" y="594"/>
                  <a:pt x="114" y="596"/>
                  <a:pt x="116" y="599"/>
                </a:cubicBezTo>
                <a:cubicBezTo>
                  <a:pt x="134" y="601"/>
                  <a:pt x="152" y="610"/>
                  <a:pt x="170" y="603"/>
                </a:cubicBezTo>
                <a:cubicBezTo>
                  <a:pt x="179" y="600"/>
                  <a:pt x="186" y="600"/>
                  <a:pt x="194" y="598"/>
                </a:cubicBezTo>
                <a:cubicBezTo>
                  <a:pt x="202" y="596"/>
                  <a:pt x="207" y="586"/>
                  <a:pt x="214" y="586"/>
                </a:cubicBezTo>
                <a:cubicBezTo>
                  <a:pt x="222" y="587"/>
                  <a:pt x="233" y="600"/>
                  <a:pt x="240" y="604"/>
                </a:cubicBezTo>
                <a:cubicBezTo>
                  <a:pt x="240" y="604"/>
                  <a:pt x="240" y="606"/>
                  <a:pt x="239" y="606"/>
                </a:cubicBezTo>
                <a:cubicBezTo>
                  <a:pt x="252" y="614"/>
                  <a:pt x="264" y="608"/>
                  <a:pt x="275" y="614"/>
                </a:cubicBezTo>
                <a:cubicBezTo>
                  <a:pt x="277" y="607"/>
                  <a:pt x="277" y="600"/>
                  <a:pt x="280" y="594"/>
                </a:cubicBezTo>
                <a:cubicBezTo>
                  <a:pt x="271" y="595"/>
                  <a:pt x="266" y="589"/>
                  <a:pt x="268" y="581"/>
                </a:cubicBezTo>
                <a:cubicBezTo>
                  <a:pt x="276" y="582"/>
                  <a:pt x="296" y="586"/>
                  <a:pt x="300" y="577"/>
                </a:cubicBezTo>
                <a:cubicBezTo>
                  <a:pt x="307" y="562"/>
                  <a:pt x="281" y="553"/>
                  <a:pt x="274" y="544"/>
                </a:cubicBezTo>
                <a:cubicBezTo>
                  <a:pt x="263" y="530"/>
                  <a:pt x="265" y="522"/>
                  <a:pt x="262" y="506"/>
                </a:cubicBezTo>
                <a:cubicBezTo>
                  <a:pt x="260" y="495"/>
                  <a:pt x="255" y="486"/>
                  <a:pt x="255" y="476"/>
                </a:cubicBezTo>
                <a:cubicBezTo>
                  <a:pt x="254" y="467"/>
                  <a:pt x="256" y="458"/>
                  <a:pt x="255" y="449"/>
                </a:cubicBezTo>
                <a:cubicBezTo>
                  <a:pt x="246" y="439"/>
                  <a:pt x="229" y="411"/>
                  <a:pt x="224" y="441"/>
                </a:cubicBezTo>
                <a:cubicBezTo>
                  <a:pt x="223" y="447"/>
                  <a:pt x="226" y="496"/>
                  <a:pt x="213" y="492"/>
                </a:cubicBezTo>
                <a:cubicBezTo>
                  <a:pt x="201" y="488"/>
                  <a:pt x="217" y="444"/>
                  <a:pt x="207" y="440"/>
                </a:cubicBezTo>
                <a:cubicBezTo>
                  <a:pt x="205" y="439"/>
                  <a:pt x="201" y="440"/>
                  <a:pt x="197" y="442"/>
                </a:cubicBezTo>
                <a:cubicBezTo>
                  <a:pt x="182" y="503"/>
                  <a:pt x="172" y="546"/>
                  <a:pt x="172" y="546"/>
                </a:cubicBezTo>
                <a:cubicBezTo>
                  <a:pt x="172" y="546"/>
                  <a:pt x="113" y="539"/>
                  <a:pt x="80" y="526"/>
                </a:cubicBezTo>
                <a:cubicBezTo>
                  <a:pt x="77" y="535"/>
                  <a:pt x="84" y="550"/>
                  <a:pt x="88" y="561"/>
                </a:cubicBezTo>
                <a:cubicBezTo>
                  <a:pt x="104" y="559"/>
                  <a:pt x="116" y="577"/>
                  <a:pt x="114" y="591"/>
                </a:cubicBezTo>
                <a:close/>
                <a:moveTo>
                  <a:pt x="238" y="359"/>
                </a:moveTo>
                <a:cubicBezTo>
                  <a:pt x="248" y="360"/>
                  <a:pt x="258" y="360"/>
                  <a:pt x="266" y="352"/>
                </a:cubicBezTo>
                <a:cubicBezTo>
                  <a:pt x="272" y="347"/>
                  <a:pt x="282" y="331"/>
                  <a:pt x="277" y="323"/>
                </a:cubicBezTo>
                <a:cubicBezTo>
                  <a:pt x="272" y="315"/>
                  <a:pt x="257" y="318"/>
                  <a:pt x="250" y="311"/>
                </a:cubicBezTo>
                <a:cubicBezTo>
                  <a:pt x="249" y="310"/>
                  <a:pt x="248" y="311"/>
                  <a:pt x="247" y="310"/>
                </a:cubicBezTo>
                <a:cubicBezTo>
                  <a:pt x="246" y="305"/>
                  <a:pt x="250" y="287"/>
                  <a:pt x="246" y="284"/>
                </a:cubicBezTo>
                <a:cubicBezTo>
                  <a:pt x="230" y="269"/>
                  <a:pt x="235" y="330"/>
                  <a:pt x="235" y="330"/>
                </a:cubicBezTo>
                <a:cubicBezTo>
                  <a:pt x="232" y="332"/>
                  <a:pt x="229" y="331"/>
                  <a:pt x="225" y="329"/>
                </a:cubicBezTo>
                <a:cubicBezTo>
                  <a:pt x="223" y="339"/>
                  <a:pt x="220" y="348"/>
                  <a:pt x="218" y="358"/>
                </a:cubicBezTo>
                <a:cubicBezTo>
                  <a:pt x="224" y="356"/>
                  <a:pt x="229" y="358"/>
                  <a:pt x="238" y="359"/>
                </a:cubicBezTo>
                <a:close/>
                <a:moveTo>
                  <a:pt x="246" y="416"/>
                </a:moveTo>
                <a:cubicBezTo>
                  <a:pt x="240" y="424"/>
                  <a:pt x="253" y="435"/>
                  <a:pt x="256" y="441"/>
                </a:cubicBezTo>
                <a:cubicBezTo>
                  <a:pt x="258" y="444"/>
                  <a:pt x="267" y="427"/>
                  <a:pt x="266" y="423"/>
                </a:cubicBezTo>
                <a:cubicBezTo>
                  <a:pt x="265" y="415"/>
                  <a:pt x="252" y="408"/>
                  <a:pt x="246" y="416"/>
                </a:cubicBezTo>
                <a:close/>
                <a:moveTo>
                  <a:pt x="177" y="629"/>
                </a:moveTo>
                <a:cubicBezTo>
                  <a:pt x="182" y="632"/>
                  <a:pt x="189" y="624"/>
                  <a:pt x="194" y="622"/>
                </a:cubicBezTo>
                <a:cubicBezTo>
                  <a:pt x="199" y="621"/>
                  <a:pt x="204" y="622"/>
                  <a:pt x="209" y="622"/>
                </a:cubicBezTo>
                <a:cubicBezTo>
                  <a:pt x="211" y="614"/>
                  <a:pt x="222" y="617"/>
                  <a:pt x="225" y="610"/>
                </a:cubicBezTo>
                <a:cubicBezTo>
                  <a:pt x="221" y="605"/>
                  <a:pt x="216" y="605"/>
                  <a:pt x="211" y="607"/>
                </a:cubicBezTo>
                <a:cubicBezTo>
                  <a:pt x="217" y="607"/>
                  <a:pt x="217" y="607"/>
                  <a:pt x="217" y="607"/>
                </a:cubicBezTo>
                <a:cubicBezTo>
                  <a:pt x="215" y="607"/>
                  <a:pt x="157" y="616"/>
                  <a:pt x="177" y="629"/>
                </a:cubicBezTo>
                <a:close/>
              </a:path>
            </a:pathLst>
          </a:custGeom>
          <a:solidFill>
            <a:srgbClr val="68686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 name="Freeform 6"/>
          <p:cNvSpPr>
            <a:spLocks noEditPoints="1"/>
          </p:cNvSpPr>
          <p:nvPr/>
        </p:nvSpPr>
        <p:spPr bwMode="auto">
          <a:xfrm>
            <a:off x="10053540" y="2888718"/>
            <a:ext cx="1907211" cy="1397461"/>
          </a:xfrm>
          <a:custGeom>
            <a:avLst/>
            <a:gdLst/>
            <a:ahLst/>
            <a:cxnLst>
              <a:cxn ang="0">
                <a:pos x="516" y="297"/>
              </a:cxn>
              <a:cxn ang="0">
                <a:pos x="504" y="303"/>
              </a:cxn>
              <a:cxn ang="0">
                <a:pos x="505" y="324"/>
              </a:cxn>
              <a:cxn ang="0">
                <a:pos x="525" y="331"/>
              </a:cxn>
              <a:cxn ang="0">
                <a:pos x="488" y="288"/>
              </a:cxn>
              <a:cxn ang="0">
                <a:pos x="474" y="273"/>
              </a:cxn>
              <a:cxn ang="0">
                <a:pos x="457" y="246"/>
              </a:cxn>
              <a:cxn ang="0">
                <a:pos x="419" y="271"/>
              </a:cxn>
              <a:cxn ang="0">
                <a:pos x="385" y="274"/>
              </a:cxn>
              <a:cxn ang="0">
                <a:pos x="370" y="237"/>
              </a:cxn>
              <a:cxn ang="0">
                <a:pos x="363" y="203"/>
              </a:cxn>
              <a:cxn ang="0">
                <a:pos x="351" y="363"/>
              </a:cxn>
              <a:cxn ang="0">
                <a:pos x="370" y="391"/>
              </a:cxn>
              <a:cxn ang="0">
                <a:pos x="427" y="360"/>
              </a:cxn>
              <a:cxn ang="0">
                <a:pos x="480" y="330"/>
              </a:cxn>
              <a:cxn ang="0">
                <a:pos x="490" y="307"/>
              </a:cxn>
              <a:cxn ang="0">
                <a:pos x="488" y="288"/>
              </a:cxn>
              <a:cxn ang="0">
                <a:pos x="287" y="144"/>
              </a:cxn>
              <a:cxn ang="0">
                <a:pos x="280" y="159"/>
              </a:cxn>
              <a:cxn ang="0">
                <a:pos x="250" y="163"/>
              </a:cxn>
              <a:cxn ang="0">
                <a:pos x="225" y="202"/>
              </a:cxn>
              <a:cxn ang="0">
                <a:pos x="232" y="177"/>
              </a:cxn>
              <a:cxn ang="0">
                <a:pos x="253" y="139"/>
              </a:cxn>
              <a:cxn ang="0">
                <a:pos x="200" y="131"/>
              </a:cxn>
              <a:cxn ang="0">
                <a:pos x="177" y="123"/>
              </a:cxn>
              <a:cxn ang="0">
                <a:pos x="127" y="93"/>
              </a:cxn>
              <a:cxn ang="0">
                <a:pos x="69" y="59"/>
              </a:cxn>
              <a:cxn ang="0">
                <a:pos x="25" y="17"/>
              </a:cxn>
              <a:cxn ang="0">
                <a:pos x="0" y="2"/>
              </a:cxn>
              <a:cxn ang="0">
                <a:pos x="16" y="25"/>
              </a:cxn>
              <a:cxn ang="0">
                <a:pos x="24" y="54"/>
              </a:cxn>
              <a:cxn ang="0">
                <a:pos x="74" y="91"/>
              </a:cxn>
              <a:cxn ang="0">
                <a:pos x="103" y="156"/>
              </a:cxn>
              <a:cxn ang="0">
                <a:pos x="97" y="210"/>
              </a:cxn>
              <a:cxn ang="0">
                <a:pos x="86" y="214"/>
              </a:cxn>
              <a:cxn ang="0">
                <a:pos x="58" y="222"/>
              </a:cxn>
              <a:cxn ang="0">
                <a:pos x="50" y="235"/>
              </a:cxn>
              <a:cxn ang="0">
                <a:pos x="50" y="253"/>
              </a:cxn>
              <a:cxn ang="0">
                <a:pos x="88" y="286"/>
              </a:cxn>
              <a:cxn ang="0">
                <a:pos x="98" y="293"/>
              </a:cxn>
              <a:cxn ang="0">
                <a:pos x="168" y="317"/>
              </a:cxn>
              <a:cxn ang="0">
                <a:pos x="166" y="283"/>
              </a:cxn>
              <a:cxn ang="0">
                <a:pos x="334" y="223"/>
              </a:cxn>
              <a:cxn ang="0">
                <a:pos x="304" y="145"/>
              </a:cxn>
            </a:cxnLst>
            <a:rect l="0" t="0" r="r" b="b"/>
            <a:pathLst>
              <a:path w="547" h="401">
                <a:moveTo>
                  <a:pt x="531" y="284"/>
                </a:moveTo>
                <a:cubicBezTo>
                  <a:pt x="522" y="283"/>
                  <a:pt x="524" y="295"/>
                  <a:pt x="516" y="297"/>
                </a:cubicBezTo>
                <a:cubicBezTo>
                  <a:pt x="522" y="295"/>
                  <a:pt x="509" y="276"/>
                  <a:pt x="504" y="274"/>
                </a:cubicBezTo>
                <a:cubicBezTo>
                  <a:pt x="500" y="273"/>
                  <a:pt x="504" y="303"/>
                  <a:pt x="504" y="303"/>
                </a:cubicBezTo>
                <a:cubicBezTo>
                  <a:pt x="504" y="301"/>
                  <a:pt x="495" y="303"/>
                  <a:pt x="495" y="309"/>
                </a:cubicBezTo>
                <a:cubicBezTo>
                  <a:pt x="496" y="313"/>
                  <a:pt x="503" y="320"/>
                  <a:pt x="505" y="324"/>
                </a:cubicBezTo>
                <a:cubicBezTo>
                  <a:pt x="506" y="329"/>
                  <a:pt x="505" y="341"/>
                  <a:pt x="513" y="336"/>
                </a:cubicBezTo>
                <a:cubicBezTo>
                  <a:pt x="514" y="336"/>
                  <a:pt x="524" y="310"/>
                  <a:pt x="525" y="331"/>
                </a:cubicBezTo>
                <a:cubicBezTo>
                  <a:pt x="547" y="340"/>
                  <a:pt x="532" y="292"/>
                  <a:pt x="531" y="284"/>
                </a:cubicBezTo>
                <a:close/>
                <a:moveTo>
                  <a:pt x="488" y="288"/>
                </a:moveTo>
                <a:cubicBezTo>
                  <a:pt x="488" y="279"/>
                  <a:pt x="501" y="266"/>
                  <a:pt x="495" y="259"/>
                </a:cubicBezTo>
                <a:cubicBezTo>
                  <a:pt x="487" y="262"/>
                  <a:pt x="483" y="270"/>
                  <a:pt x="474" y="273"/>
                </a:cubicBezTo>
                <a:cubicBezTo>
                  <a:pt x="473" y="269"/>
                  <a:pt x="471" y="268"/>
                  <a:pt x="468" y="265"/>
                </a:cubicBezTo>
                <a:cubicBezTo>
                  <a:pt x="470" y="256"/>
                  <a:pt x="467" y="247"/>
                  <a:pt x="457" y="246"/>
                </a:cubicBezTo>
                <a:cubicBezTo>
                  <a:pt x="446" y="244"/>
                  <a:pt x="443" y="253"/>
                  <a:pt x="437" y="259"/>
                </a:cubicBezTo>
                <a:cubicBezTo>
                  <a:pt x="432" y="265"/>
                  <a:pt x="426" y="268"/>
                  <a:pt x="419" y="271"/>
                </a:cubicBezTo>
                <a:cubicBezTo>
                  <a:pt x="401" y="279"/>
                  <a:pt x="412" y="267"/>
                  <a:pt x="401" y="262"/>
                </a:cubicBezTo>
                <a:cubicBezTo>
                  <a:pt x="392" y="258"/>
                  <a:pt x="392" y="270"/>
                  <a:pt x="385" y="274"/>
                </a:cubicBezTo>
                <a:cubicBezTo>
                  <a:pt x="379" y="278"/>
                  <a:pt x="382" y="279"/>
                  <a:pt x="377" y="272"/>
                </a:cubicBezTo>
                <a:cubicBezTo>
                  <a:pt x="371" y="264"/>
                  <a:pt x="371" y="246"/>
                  <a:pt x="370" y="237"/>
                </a:cubicBezTo>
                <a:cubicBezTo>
                  <a:pt x="369" y="230"/>
                  <a:pt x="375" y="199"/>
                  <a:pt x="362" y="205"/>
                </a:cubicBezTo>
                <a:cubicBezTo>
                  <a:pt x="363" y="203"/>
                  <a:pt x="363" y="203"/>
                  <a:pt x="363" y="203"/>
                </a:cubicBezTo>
                <a:cubicBezTo>
                  <a:pt x="333" y="236"/>
                  <a:pt x="358" y="297"/>
                  <a:pt x="364" y="335"/>
                </a:cubicBezTo>
                <a:cubicBezTo>
                  <a:pt x="367" y="352"/>
                  <a:pt x="354" y="348"/>
                  <a:pt x="351" y="363"/>
                </a:cubicBezTo>
                <a:cubicBezTo>
                  <a:pt x="358" y="361"/>
                  <a:pt x="362" y="356"/>
                  <a:pt x="370" y="357"/>
                </a:cubicBezTo>
                <a:cubicBezTo>
                  <a:pt x="370" y="365"/>
                  <a:pt x="363" y="384"/>
                  <a:pt x="370" y="391"/>
                </a:cubicBezTo>
                <a:cubicBezTo>
                  <a:pt x="380" y="401"/>
                  <a:pt x="392" y="384"/>
                  <a:pt x="397" y="378"/>
                </a:cubicBezTo>
                <a:cubicBezTo>
                  <a:pt x="406" y="367"/>
                  <a:pt x="417" y="368"/>
                  <a:pt x="427" y="360"/>
                </a:cubicBezTo>
                <a:cubicBezTo>
                  <a:pt x="437" y="353"/>
                  <a:pt x="440" y="347"/>
                  <a:pt x="451" y="343"/>
                </a:cubicBezTo>
                <a:cubicBezTo>
                  <a:pt x="461" y="338"/>
                  <a:pt x="468" y="329"/>
                  <a:pt x="480" y="330"/>
                </a:cubicBezTo>
                <a:cubicBezTo>
                  <a:pt x="473" y="336"/>
                  <a:pt x="467" y="368"/>
                  <a:pt x="481" y="358"/>
                </a:cubicBezTo>
                <a:cubicBezTo>
                  <a:pt x="490" y="352"/>
                  <a:pt x="488" y="318"/>
                  <a:pt x="490" y="307"/>
                </a:cubicBezTo>
                <a:cubicBezTo>
                  <a:pt x="491" y="303"/>
                  <a:pt x="496" y="302"/>
                  <a:pt x="495" y="297"/>
                </a:cubicBezTo>
                <a:cubicBezTo>
                  <a:pt x="494" y="294"/>
                  <a:pt x="488" y="289"/>
                  <a:pt x="488" y="288"/>
                </a:cubicBezTo>
                <a:close/>
                <a:moveTo>
                  <a:pt x="304" y="145"/>
                </a:moveTo>
                <a:cubicBezTo>
                  <a:pt x="300" y="144"/>
                  <a:pt x="291" y="141"/>
                  <a:pt x="287" y="144"/>
                </a:cubicBezTo>
                <a:cubicBezTo>
                  <a:pt x="283" y="147"/>
                  <a:pt x="286" y="155"/>
                  <a:pt x="284" y="156"/>
                </a:cubicBezTo>
                <a:cubicBezTo>
                  <a:pt x="283" y="157"/>
                  <a:pt x="280" y="158"/>
                  <a:pt x="280" y="159"/>
                </a:cubicBezTo>
                <a:cubicBezTo>
                  <a:pt x="277" y="152"/>
                  <a:pt x="272" y="142"/>
                  <a:pt x="263" y="142"/>
                </a:cubicBezTo>
                <a:cubicBezTo>
                  <a:pt x="251" y="143"/>
                  <a:pt x="253" y="154"/>
                  <a:pt x="250" y="163"/>
                </a:cubicBezTo>
                <a:cubicBezTo>
                  <a:pt x="247" y="169"/>
                  <a:pt x="244" y="179"/>
                  <a:pt x="241" y="185"/>
                </a:cubicBezTo>
                <a:cubicBezTo>
                  <a:pt x="237" y="193"/>
                  <a:pt x="229" y="195"/>
                  <a:pt x="225" y="202"/>
                </a:cubicBezTo>
                <a:cubicBezTo>
                  <a:pt x="225" y="202"/>
                  <a:pt x="224" y="201"/>
                  <a:pt x="223" y="201"/>
                </a:cubicBezTo>
                <a:cubicBezTo>
                  <a:pt x="223" y="191"/>
                  <a:pt x="227" y="186"/>
                  <a:pt x="232" y="177"/>
                </a:cubicBezTo>
                <a:cubicBezTo>
                  <a:pt x="236" y="171"/>
                  <a:pt x="237" y="165"/>
                  <a:pt x="240" y="158"/>
                </a:cubicBezTo>
                <a:cubicBezTo>
                  <a:pt x="243" y="151"/>
                  <a:pt x="250" y="145"/>
                  <a:pt x="253" y="139"/>
                </a:cubicBezTo>
                <a:cubicBezTo>
                  <a:pt x="259" y="121"/>
                  <a:pt x="233" y="119"/>
                  <a:pt x="228" y="136"/>
                </a:cubicBezTo>
                <a:cubicBezTo>
                  <a:pt x="222" y="130"/>
                  <a:pt x="208" y="129"/>
                  <a:pt x="200" y="131"/>
                </a:cubicBezTo>
                <a:cubicBezTo>
                  <a:pt x="196" y="132"/>
                  <a:pt x="178" y="144"/>
                  <a:pt x="178" y="134"/>
                </a:cubicBezTo>
                <a:cubicBezTo>
                  <a:pt x="178" y="130"/>
                  <a:pt x="177" y="127"/>
                  <a:pt x="177" y="123"/>
                </a:cubicBezTo>
                <a:cubicBezTo>
                  <a:pt x="155" y="122"/>
                  <a:pt x="138" y="121"/>
                  <a:pt x="124" y="102"/>
                </a:cubicBezTo>
                <a:cubicBezTo>
                  <a:pt x="126" y="99"/>
                  <a:pt x="126" y="96"/>
                  <a:pt x="127" y="93"/>
                </a:cubicBezTo>
                <a:cubicBezTo>
                  <a:pt x="122" y="85"/>
                  <a:pt x="109" y="82"/>
                  <a:pt x="102" y="78"/>
                </a:cubicBezTo>
                <a:cubicBezTo>
                  <a:pt x="125" y="67"/>
                  <a:pt x="67" y="52"/>
                  <a:pt x="69" y="59"/>
                </a:cubicBezTo>
                <a:cubicBezTo>
                  <a:pt x="66" y="51"/>
                  <a:pt x="55" y="37"/>
                  <a:pt x="43" y="38"/>
                </a:cubicBezTo>
                <a:cubicBezTo>
                  <a:pt x="41" y="38"/>
                  <a:pt x="28" y="19"/>
                  <a:pt x="25" y="17"/>
                </a:cubicBezTo>
                <a:cubicBezTo>
                  <a:pt x="18" y="11"/>
                  <a:pt x="6" y="7"/>
                  <a:pt x="0" y="0"/>
                </a:cubicBezTo>
                <a:cubicBezTo>
                  <a:pt x="0" y="1"/>
                  <a:pt x="0" y="1"/>
                  <a:pt x="0" y="2"/>
                </a:cubicBezTo>
                <a:cubicBezTo>
                  <a:pt x="0" y="2"/>
                  <a:pt x="0" y="2"/>
                  <a:pt x="0" y="2"/>
                </a:cubicBezTo>
                <a:cubicBezTo>
                  <a:pt x="3" y="12"/>
                  <a:pt x="5" y="22"/>
                  <a:pt x="16" y="25"/>
                </a:cubicBezTo>
                <a:cubicBezTo>
                  <a:pt x="15" y="28"/>
                  <a:pt x="15" y="33"/>
                  <a:pt x="14" y="36"/>
                </a:cubicBezTo>
                <a:cubicBezTo>
                  <a:pt x="28" y="34"/>
                  <a:pt x="31" y="43"/>
                  <a:pt x="24" y="54"/>
                </a:cubicBezTo>
                <a:cubicBezTo>
                  <a:pt x="31" y="58"/>
                  <a:pt x="37" y="59"/>
                  <a:pt x="44" y="56"/>
                </a:cubicBezTo>
                <a:cubicBezTo>
                  <a:pt x="60" y="75"/>
                  <a:pt x="31" y="92"/>
                  <a:pt x="74" y="91"/>
                </a:cubicBezTo>
                <a:cubicBezTo>
                  <a:pt x="74" y="93"/>
                  <a:pt x="75" y="97"/>
                  <a:pt x="75" y="99"/>
                </a:cubicBezTo>
                <a:cubicBezTo>
                  <a:pt x="79" y="130"/>
                  <a:pt x="85" y="137"/>
                  <a:pt x="103" y="156"/>
                </a:cubicBezTo>
                <a:cubicBezTo>
                  <a:pt x="110" y="164"/>
                  <a:pt x="120" y="174"/>
                  <a:pt x="119" y="187"/>
                </a:cubicBezTo>
                <a:cubicBezTo>
                  <a:pt x="119" y="206"/>
                  <a:pt x="111" y="200"/>
                  <a:pt x="97" y="210"/>
                </a:cubicBezTo>
                <a:cubicBezTo>
                  <a:pt x="95" y="209"/>
                  <a:pt x="95" y="207"/>
                  <a:pt x="94" y="205"/>
                </a:cubicBezTo>
                <a:cubicBezTo>
                  <a:pt x="92" y="208"/>
                  <a:pt x="88" y="210"/>
                  <a:pt x="86" y="214"/>
                </a:cubicBezTo>
                <a:cubicBezTo>
                  <a:pt x="73" y="212"/>
                  <a:pt x="62" y="208"/>
                  <a:pt x="48" y="209"/>
                </a:cubicBezTo>
                <a:cubicBezTo>
                  <a:pt x="51" y="212"/>
                  <a:pt x="55" y="220"/>
                  <a:pt x="58" y="222"/>
                </a:cubicBezTo>
                <a:cubicBezTo>
                  <a:pt x="51" y="223"/>
                  <a:pt x="45" y="226"/>
                  <a:pt x="39" y="227"/>
                </a:cubicBezTo>
                <a:cubicBezTo>
                  <a:pt x="43" y="229"/>
                  <a:pt x="46" y="233"/>
                  <a:pt x="50" y="235"/>
                </a:cubicBezTo>
                <a:cubicBezTo>
                  <a:pt x="47" y="238"/>
                  <a:pt x="46" y="245"/>
                  <a:pt x="43" y="249"/>
                </a:cubicBezTo>
                <a:cubicBezTo>
                  <a:pt x="46" y="251"/>
                  <a:pt x="46" y="252"/>
                  <a:pt x="50" y="253"/>
                </a:cubicBezTo>
                <a:cubicBezTo>
                  <a:pt x="49" y="258"/>
                  <a:pt x="51" y="262"/>
                  <a:pt x="50" y="266"/>
                </a:cubicBezTo>
                <a:cubicBezTo>
                  <a:pt x="63" y="275"/>
                  <a:pt x="82" y="269"/>
                  <a:pt x="88" y="286"/>
                </a:cubicBezTo>
                <a:cubicBezTo>
                  <a:pt x="79" y="291"/>
                  <a:pt x="71" y="297"/>
                  <a:pt x="78" y="306"/>
                </a:cubicBezTo>
                <a:cubicBezTo>
                  <a:pt x="86" y="305"/>
                  <a:pt x="93" y="298"/>
                  <a:pt x="98" y="293"/>
                </a:cubicBezTo>
                <a:cubicBezTo>
                  <a:pt x="98" y="303"/>
                  <a:pt x="105" y="310"/>
                  <a:pt x="112" y="317"/>
                </a:cubicBezTo>
                <a:cubicBezTo>
                  <a:pt x="129" y="309"/>
                  <a:pt x="146" y="329"/>
                  <a:pt x="168" y="317"/>
                </a:cubicBezTo>
                <a:cubicBezTo>
                  <a:pt x="162" y="308"/>
                  <a:pt x="158" y="298"/>
                  <a:pt x="154" y="287"/>
                </a:cubicBezTo>
                <a:cubicBezTo>
                  <a:pt x="157" y="285"/>
                  <a:pt x="163" y="283"/>
                  <a:pt x="166" y="283"/>
                </a:cubicBezTo>
                <a:cubicBezTo>
                  <a:pt x="177" y="305"/>
                  <a:pt x="230" y="269"/>
                  <a:pt x="242" y="262"/>
                </a:cubicBezTo>
                <a:cubicBezTo>
                  <a:pt x="255" y="254"/>
                  <a:pt x="320" y="200"/>
                  <a:pt x="334" y="223"/>
                </a:cubicBezTo>
                <a:cubicBezTo>
                  <a:pt x="343" y="211"/>
                  <a:pt x="349" y="202"/>
                  <a:pt x="349" y="184"/>
                </a:cubicBezTo>
                <a:cubicBezTo>
                  <a:pt x="339" y="172"/>
                  <a:pt x="319" y="149"/>
                  <a:pt x="304" y="145"/>
                </a:cubicBezTo>
                <a:close/>
              </a:path>
            </a:pathLst>
          </a:custGeom>
          <a:solidFill>
            <a:srgbClr val="63636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4" name="Freeform 5"/>
          <p:cNvSpPr>
            <a:spLocks noEditPoints="1"/>
          </p:cNvSpPr>
          <p:nvPr/>
        </p:nvSpPr>
        <p:spPr bwMode="auto">
          <a:xfrm>
            <a:off x="10971091" y="4368237"/>
            <a:ext cx="472451" cy="770841"/>
          </a:xfrm>
          <a:custGeom>
            <a:avLst/>
            <a:gdLst/>
            <a:ahLst/>
            <a:cxnLst>
              <a:cxn ang="0">
                <a:pos x="132" y="26"/>
              </a:cxn>
              <a:cxn ang="0">
                <a:pos x="122" y="28"/>
              </a:cxn>
              <a:cxn ang="0">
                <a:pos x="116" y="28"/>
              </a:cxn>
              <a:cxn ang="0">
                <a:pos x="111" y="31"/>
              </a:cxn>
              <a:cxn ang="0">
                <a:pos x="108" y="20"/>
              </a:cxn>
              <a:cxn ang="0">
                <a:pos x="101" y="7"/>
              </a:cxn>
              <a:cxn ang="0">
                <a:pos x="94" y="21"/>
              </a:cxn>
              <a:cxn ang="0">
                <a:pos x="94" y="31"/>
              </a:cxn>
              <a:cxn ang="0">
                <a:pos x="89" y="48"/>
              </a:cxn>
              <a:cxn ang="0">
                <a:pos x="106" y="68"/>
              </a:cxn>
              <a:cxn ang="0">
                <a:pos x="129" y="50"/>
              </a:cxn>
              <a:cxn ang="0">
                <a:pos x="136" y="34"/>
              </a:cxn>
              <a:cxn ang="0">
                <a:pos x="132" y="26"/>
              </a:cxn>
              <a:cxn ang="0">
                <a:pos x="112" y="78"/>
              </a:cxn>
              <a:cxn ang="0">
                <a:pos x="105" y="76"/>
              </a:cxn>
              <a:cxn ang="0">
                <a:pos x="91" y="76"/>
              </a:cxn>
              <a:cxn ang="0">
                <a:pos x="79" y="80"/>
              </a:cxn>
              <a:cxn ang="0">
                <a:pos x="64" y="88"/>
              </a:cxn>
              <a:cxn ang="0">
                <a:pos x="54" y="93"/>
              </a:cxn>
              <a:cxn ang="0">
                <a:pos x="43" y="93"/>
              </a:cxn>
              <a:cxn ang="0">
                <a:pos x="31" y="95"/>
              </a:cxn>
              <a:cxn ang="0">
                <a:pos x="22" y="100"/>
              </a:cxn>
              <a:cxn ang="0">
                <a:pos x="19" y="108"/>
              </a:cxn>
              <a:cxn ang="0">
                <a:pos x="21" y="109"/>
              </a:cxn>
              <a:cxn ang="0">
                <a:pos x="16" y="133"/>
              </a:cxn>
              <a:cxn ang="0">
                <a:pos x="24" y="126"/>
              </a:cxn>
              <a:cxn ang="0">
                <a:pos x="33" y="122"/>
              </a:cxn>
              <a:cxn ang="0">
                <a:pos x="52" y="115"/>
              </a:cxn>
              <a:cxn ang="0">
                <a:pos x="54" y="118"/>
              </a:cxn>
              <a:cxn ang="0">
                <a:pos x="43" y="125"/>
              </a:cxn>
              <a:cxn ang="0">
                <a:pos x="36" y="137"/>
              </a:cxn>
              <a:cxn ang="0">
                <a:pos x="29" y="130"/>
              </a:cxn>
              <a:cxn ang="0">
                <a:pos x="17" y="149"/>
              </a:cxn>
              <a:cxn ang="0">
                <a:pos x="6" y="168"/>
              </a:cxn>
              <a:cxn ang="0">
                <a:pos x="1" y="179"/>
              </a:cxn>
              <a:cxn ang="0">
                <a:pos x="2" y="187"/>
              </a:cxn>
              <a:cxn ang="0">
                <a:pos x="5" y="202"/>
              </a:cxn>
              <a:cxn ang="0">
                <a:pos x="22" y="212"/>
              </a:cxn>
              <a:cxn ang="0">
                <a:pos x="38" y="212"/>
              </a:cxn>
              <a:cxn ang="0">
                <a:pos x="43" y="196"/>
              </a:cxn>
              <a:cxn ang="0">
                <a:pos x="50" y="176"/>
              </a:cxn>
              <a:cxn ang="0">
                <a:pos x="51" y="155"/>
              </a:cxn>
              <a:cxn ang="0">
                <a:pos x="63" y="151"/>
              </a:cxn>
              <a:cxn ang="0">
                <a:pos x="68" y="138"/>
              </a:cxn>
              <a:cxn ang="0">
                <a:pos x="79" y="130"/>
              </a:cxn>
              <a:cxn ang="0">
                <a:pos x="93" y="115"/>
              </a:cxn>
              <a:cxn ang="0">
                <a:pos x="105" y="96"/>
              </a:cxn>
              <a:cxn ang="0">
                <a:pos x="113" y="88"/>
              </a:cxn>
              <a:cxn ang="0">
                <a:pos x="120" y="80"/>
              </a:cxn>
              <a:cxn ang="0">
                <a:pos x="112" y="78"/>
              </a:cxn>
            </a:cxnLst>
            <a:rect l="0" t="0" r="r" b="b"/>
            <a:pathLst>
              <a:path w="136" h="221">
                <a:moveTo>
                  <a:pt x="132" y="26"/>
                </a:moveTo>
                <a:cubicBezTo>
                  <a:pt x="128" y="23"/>
                  <a:pt x="126" y="28"/>
                  <a:pt x="122" y="28"/>
                </a:cubicBezTo>
                <a:cubicBezTo>
                  <a:pt x="120" y="29"/>
                  <a:pt x="118" y="28"/>
                  <a:pt x="116" y="28"/>
                </a:cubicBezTo>
                <a:cubicBezTo>
                  <a:pt x="115" y="28"/>
                  <a:pt x="113" y="31"/>
                  <a:pt x="111" y="31"/>
                </a:cubicBezTo>
                <a:cubicBezTo>
                  <a:pt x="105" y="30"/>
                  <a:pt x="108" y="24"/>
                  <a:pt x="108" y="20"/>
                </a:cubicBezTo>
                <a:cubicBezTo>
                  <a:pt x="108" y="14"/>
                  <a:pt x="106" y="11"/>
                  <a:pt x="101" y="7"/>
                </a:cubicBezTo>
                <a:cubicBezTo>
                  <a:pt x="93" y="0"/>
                  <a:pt x="93" y="17"/>
                  <a:pt x="94" y="21"/>
                </a:cubicBezTo>
                <a:cubicBezTo>
                  <a:pt x="94" y="24"/>
                  <a:pt x="94" y="28"/>
                  <a:pt x="94" y="31"/>
                </a:cubicBezTo>
                <a:cubicBezTo>
                  <a:pt x="94" y="37"/>
                  <a:pt x="94" y="43"/>
                  <a:pt x="89" y="48"/>
                </a:cubicBezTo>
                <a:cubicBezTo>
                  <a:pt x="91" y="55"/>
                  <a:pt x="96" y="71"/>
                  <a:pt x="106" y="68"/>
                </a:cubicBezTo>
                <a:cubicBezTo>
                  <a:pt x="114" y="66"/>
                  <a:pt x="126" y="57"/>
                  <a:pt x="129" y="50"/>
                </a:cubicBezTo>
                <a:cubicBezTo>
                  <a:pt x="131" y="44"/>
                  <a:pt x="133" y="39"/>
                  <a:pt x="136" y="34"/>
                </a:cubicBezTo>
                <a:cubicBezTo>
                  <a:pt x="133" y="32"/>
                  <a:pt x="131" y="29"/>
                  <a:pt x="132" y="26"/>
                </a:cubicBezTo>
                <a:close/>
                <a:moveTo>
                  <a:pt x="112" y="78"/>
                </a:moveTo>
                <a:cubicBezTo>
                  <a:pt x="107" y="79"/>
                  <a:pt x="110" y="79"/>
                  <a:pt x="105" y="76"/>
                </a:cubicBezTo>
                <a:cubicBezTo>
                  <a:pt x="98" y="71"/>
                  <a:pt x="98" y="75"/>
                  <a:pt x="91" y="76"/>
                </a:cubicBezTo>
                <a:cubicBezTo>
                  <a:pt x="83" y="77"/>
                  <a:pt x="84" y="72"/>
                  <a:pt x="79" y="80"/>
                </a:cubicBezTo>
                <a:cubicBezTo>
                  <a:pt x="74" y="87"/>
                  <a:pt x="71" y="87"/>
                  <a:pt x="64" y="88"/>
                </a:cubicBezTo>
                <a:cubicBezTo>
                  <a:pt x="60" y="88"/>
                  <a:pt x="57" y="92"/>
                  <a:pt x="54" y="93"/>
                </a:cubicBezTo>
                <a:cubicBezTo>
                  <a:pt x="50" y="94"/>
                  <a:pt x="47" y="92"/>
                  <a:pt x="43" y="93"/>
                </a:cubicBezTo>
                <a:cubicBezTo>
                  <a:pt x="43" y="93"/>
                  <a:pt x="32" y="96"/>
                  <a:pt x="31" y="95"/>
                </a:cubicBezTo>
                <a:cubicBezTo>
                  <a:pt x="27" y="96"/>
                  <a:pt x="24" y="98"/>
                  <a:pt x="22" y="100"/>
                </a:cubicBezTo>
                <a:cubicBezTo>
                  <a:pt x="21" y="103"/>
                  <a:pt x="19" y="105"/>
                  <a:pt x="19" y="108"/>
                </a:cubicBezTo>
                <a:cubicBezTo>
                  <a:pt x="19" y="108"/>
                  <a:pt x="20" y="109"/>
                  <a:pt x="21" y="109"/>
                </a:cubicBezTo>
                <a:cubicBezTo>
                  <a:pt x="26" y="113"/>
                  <a:pt x="17" y="128"/>
                  <a:pt x="16" y="133"/>
                </a:cubicBezTo>
                <a:cubicBezTo>
                  <a:pt x="20" y="134"/>
                  <a:pt x="22" y="128"/>
                  <a:pt x="24" y="126"/>
                </a:cubicBezTo>
                <a:cubicBezTo>
                  <a:pt x="27" y="124"/>
                  <a:pt x="30" y="123"/>
                  <a:pt x="33" y="122"/>
                </a:cubicBezTo>
                <a:cubicBezTo>
                  <a:pt x="40" y="119"/>
                  <a:pt x="45" y="116"/>
                  <a:pt x="52" y="115"/>
                </a:cubicBezTo>
                <a:cubicBezTo>
                  <a:pt x="53" y="115"/>
                  <a:pt x="54" y="116"/>
                  <a:pt x="54" y="118"/>
                </a:cubicBezTo>
                <a:cubicBezTo>
                  <a:pt x="52" y="121"/>
                  <a:pt x="46" y="122"/>
                  <a:pt x="43" y="125"/>
                </a:cubicBezTo>
                <a:cubicBezTo>
                  <a:pt x="39" y="129"/>
                  <a:pt x="39" y="133"/>
                  <a:pt x="36" y="137"/>
                </a:cubicBezTo>
                <a:cubicBezTo>
                  <a:pt x="34" y="134"/>
                  <a:pt x="33" y="128"/>
                  <a:pt x="29" y="130"/>
                </a:cubicBezTo>
                <a:cubicBezTo>
                  <a:pt x="26" y="130"/>
                  <a:pt x="19" y="146"/>
                  <a:pt x="17" y="149"/>
                </a:cubicBezTo>
                <a:cubicBezTo>
                  <a:pt x="13" y="155"/>
                  <a:pt x="11" y="164"/>
                  <a:pt x="6" y="168"/>
                </a:cubicBezTo>
                <a:cubicBezTo>
                  <a:pt x="6" y="173"/>
                  <a:pt x="2" y="175"/>
                  <a:pt x="1" y="179"/>
                </a:cubicBezTo>
                <a:cubicBezTo>
                  <a:pt x="0" y="183"/>
                  <a:pt x="2" y="184"/>
                  <a:pt x="2" y="187"/>
                </a:cubicBezTo>
                <a:cubicBezTo>
                  <a:pt x="3" y="192"/>
                  <a:pt x="3" y="197"/>
                  <a:pt x="5" y="202"/>
                </a:cubicBezTo>
                <a:cubicBezTo>
                  <a:pt x="9" y="211"/>
                  <a:pt x="14" y="209"/>
                  <a:pt x="22" y="212"/>
                </a:cubicBezTo>
                <a:cubicBezTo>
                  <a:pt x="29" y="215"/>
                  <a:pt x="32" y="221"/>
                  <a:pt x="38" y="212"/>
                </a:cubicBezTo>
                <a:cubicBezTo>
                  <a:pt x="36" y="206"/>
                  <a:pt x="40" y="201"/>
                  <a:pt x="43" y="196"/>
                </a:cubicBezTo>
                <a:cubicBezTo>
                  <a:pt x="47" y="190"/>
                  <a:pt x="49" y="183"/>
                  <a:pt x="50" y="176"/>
                </a:cubicBezTo>
                <a:cubicBezTo>
                  <a:pt x="51" y="170"/>
                  <a:pt x="48" y="160"/>
                  <a:pt x="51" y="155"/>
                </a:cubicBezTo>
                <a:cubicBezTo>
                  <a:pt x="53" y="149"/>
                  <a:pt x="58" y="152"/>
                  <a:pt x="63" y="151"/>
                </a:cubicBezTo>
                <a:cubicBezTo>
                  <a:pt x="70" y="149"/>
                  <a:pt x="65" y="144"/>
                  <a:pt x="68" y="138"/>
                </a:cubicBezTo>
                <a:cubicBezTo>
                  <a:pt x="70" y="135"/>
                  <a:pt x="75" y="133"/>
                  <a:pt x="79" y="130"/>
                </a:cubicBezTo>
                <a:cubicBezTo>
                  <a:pt x="84" y="126"/>
                  <a:pt x="88" y="120"/>
                  <a:pt x="93" y="115"/>
                </a:cubicBezTo>
                <a:cubicBezTo>
                  <a:pt x="98" y="109"/>
                  <a:pt x="100" y="102"/>
                  <a:pt x="105" y="96"/>
                </a:cubicBezTo>
                <a:cubicBezTo>
                  <a:pt x="107" y="93"/>
                  <a:pt x="111" y="91"/>
                  <a:pt x="113" y="88"/>
                </a:cubicBezTo>
                <a:cubicBezTo>
                  <a:pt x="116" y="84"/>
                  <a:pt x="116" y="82"/>
                  <a:pt x="120" y="80"/>
                </a:cubicBezTo>
                <a:cubicBezTo>
                  <a:pt x="119" y="75"/>
                  <a:pt x="116" y="78"/>
                  <a:pt x="112" y="78"/>
                </a:cubicBezTo>
                <a:close/>
              </a:path>
            </a:pathLst>
          </a:custGeom>
          <a:solidFill>
            <a:srgbClr val="5E5E5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8" name="Freeform 9"/>
          <p:cNvSpPr>
            <a:spLocks noEditPoints="1"/>
          </p:cNvSpPr>
          <p:nvPr/>
        </p:nvSpPr>
        <p:spPr bwMode="auto">
          <a:xfrm>
            <a:off x="9113612" y="2883745"/>
            <a:ext cx="2103650" cy="2374689"/>
          </a:xfrm>
          <a:custGeom>
            <a:avLst/>
            <a:gdLst/>
            <a:ahLst/>
            <a:cxnLst>
              <a:cxn ang="0">
                <a:pos x="436" y="284"/>
              </a:cxn>
              <a:cxn ang="0">
                <a:pos x="438" y="318"/>
              </a:cxn>
              <a:cxn ang="0">
                <a:pos x="368" y="294"/>
              </a:cxn>
              <a:cxn ang="0">
                <a:pos x="358" y="287"/>
              </a:cxn>
              <a:cxn ang="0">
                <a:pos x="320" y="254"/>
              </a:cxn>
              <a:cxn ang="0">
                <a:pos x="320" y="236"/>
              </a:cxn>
              <a:cxn ang="0">
                <a:pos x="328" y="223"/>
              </a:cxn>
              <a:cxn ang="0">
                <a:pos x="356" y="215"/>
              </a:cxn>
              <a:cxn ang="0">
                <a:pos x="367" y="211"/>
              </a:cxn>
              <a:cxn ang="0">
                <a:pos x="373" y="157"/>
              </a:cxn>
              <a:cxn ang="0">
                <a:pos x="344" y="92"/>
              </a:cxn>
              <a:cxn ang="0">
                <a:pos x="294" y="55"/>
              </a:cxn>
              <a:cxn ang="0">
                <a:pos x="286" y="26"/>
              </a:cxn>
              <a:cxn ang="0">
                <a:pos x="270" y="42"/>
              </a:cxn>
              <a:cxn ang="0">
                <a:pos x="203" y="116"/>
              </a:cxn>
              <a:cxn ang="0">
                <a:pos x="182" y="45"/>
              </a:cxn>
              <a:cxn ang="0">
                <a:pos x="120" y="19"/>
              </a:cxn>
              <a:cxn ang="0">
                <a:pos x="60" y="19"/>
              </a:cxn>
              <a:cxn ang="0">
                <a:pos x="2" y="30"/>
              </a:cxn>
              <a:cxn ang="0">
                <a:pos x="18" y="82"/>
              </a:cxn>
              <a:cxn ang="0">
                <a:pos x="29" y="155"/>
              </a:cxn>
              <a:cxn ang="0">
                <a:pos x="88" y="296"/>
              </a:cxn>
              <a:cxn ang="0">
                <a:pos x="51" y="331"/>
              </a:cxn>
              <a:cxn ang="0">
                <a:pos x="92" y="413"/>
              </a:cxn>
              <a:cxn ang="0">
                <a:pos x="84" y="455"/>
              </a:cxn>
              <a:cxn ang="0">
                <a:pos x="238" y="676"/>
              </a:cxn>
              <a:cxn ang="0">
                <a:pos x="290" y="681"/>
              </a:cxn>
              <a:cxn ang="0">
                <a:pos x="376" y="651"/>
              </a:cxn>
              <a:cxn ang="0">
                <a:pos x="388" y="629"/>
              </a:cxn>
              <a:cxn ang="0">
                <a:pos x="394" y="547"/>
              </a:cxn>
              <a:cxn ang="0">
                <a:pos x="404" y="537"/>
              </a:cxn>
              <a:cxn ang="0">
                <a:pos x="408" y="502"/>
              </a:cxn>
              <a:cxn ang="0">
                <a:pos x="436" y="490"/>
              </a:cxn>
              <a:cxn ang="0">
                <a:pos x="460" y="473"/>
              </a:cxn>
              <a:cxn ang="0">
                <a:pos x="476" y="466"/>
              </a:cxn>
              <a:cxn ang="0">
                <a:pos x="456" y="425"/>
              </a:cxn>
              <a:cxn ang="0">
                <a:pos x="360" y="579"/>
              </a:cxn>
              <a:cxn ang="0">
                <a:pos x="321" y="611"/>
              </a:cxn>
              <a:cxn ang="0">
                <a:pos x="363" y="553"/>
              </a:cxn>
              <a:cxn ang="0">
                <a:pos x="389" y="464"/>
              </a:cxn>
              <a:cxn ang="0">
                <a:pos x="410" y="413"/>
              </a:cxn>
              <a:cxn ang="0">
                <a:pos x="490" y="359"/>
              </a:cxn>
              <a:cxn ang="0">
                <a:pos x="573" y="288"/>
              </a:cxn>
              <a:cxn ang="0">
                <a:pos x="604" y="224"/>
              </a:cxn>
              <a:cxn ang="0">
                <a:pos x="525" y="371"/>
              </a:cxn>
              <a:cxn ang="0">
                <a:pos x="475" y="385"/>
              </a:cxn>
              <a:cxn ang="0">
                <a:pos x="548" y="385"/>
              </a:cxn>
            </a:cxnLst>
            <a:rect l="0" t="0" r="r" b="b"/>
            <a:pathLst>
              <a:path w="604" h="681">
                <a:moveTo>
                  <a:pt x="512" y="263"/>
                </a:moveTo>
                <a:cubicBezTo>
                  <a:pt x="500" y="270"/>
                  <a:pt x="447" y="306"/>
                  <a:pt x="436" y="284"/>
                </a:cubicBezTo>
                <a:cubicBezTo>
                  <a:pt x="433" y="284"/>
                  <a:pt x="427" y="286"/>
                  <a:pt x="424" y="288"/>
                </a:cubicBezTo>
                <a:cubicBezTo>
                  <a:pt x="428" y="299"/>
                  <a:pt x="432" y="309"/>
                  <a:pt x="438" y="318"/>
                </a:cubicBezTo>
                <a:cubicBezTo>
                  <a:pt x="416" y="330"/>
                  <a:pt x="399" y="310"/>
                  <a:pt x="382" y="318"/>
                </a:cubicBezTo>
                <a:cubicBezTo>
                  <a:pt x="375" y="311"/>
                  <a:pt x="368" y="304"/>
                  <a:pt x="368" y="294"/>
                </a:cubicBezTo>
                <a:cubicBezTo>
                  <a:pt x="363" y="299"/>
                  <a:pt x="356" y="306"/>
                  <a:pt x="348" y="307"/>
                </a:cubicBezTo>
                <a:cubicBezTo>
                  <a:pt x="341" y="298"/>
                  <a:pt x="349" y="292"/>
                  <a:pt x="358" y="287"/>
                </a:cubicBezTo>
                <a:cubicBezTo>
                  <a:pt x="352" y="270"/>
                  <a:pt x="333" y="276"/>
                  <a:pt x="320" y="267"/>
                </a:cubicBezTo>
                <a:cubicBezTo>
                  <a:pt x="321" y="263"/>
                  <a:pt x="319" y="259"/>
                  <a:pt x="320" y="254"/>
                </a:cubicBezTo>
                <a:cubicBezTo>
                  <a:pt x="316" y="253"/>
                  <a:pt x="316" y="252"/>
                  <a:pt x="313" y="250"/>
                </a:cubicBezTo>
                <a:cubicBezTo>
                  <a:pt x="316" y="246"/>
                  <a:pt x="317" y="239"/>
                  <a:pt x="320" y="236"/>
                </a:cubicBezTo>
                <a:cubicBezTo>
                  <a:pt x="316" y="234"/>
                  <a:pt x="313" y="230"/>
                  <a:pt x="309" y="228"/>
                </a:cubicBezTo>
                <a:cubicBezTo>
                  <a:pt x="315" y="227"/>
                  <a:pt x="321" y="224"/>
                  <a:pt x="328" y="223"/>
                </a:cubicBezTo>
                <a:cubicBezTo>
                  <a:pt x="325" y="221"/>
                  <a:pt x="321" y="213"/>
                  <a:pt x="318" y="210"/>
                </a:cubicBezTo>
                <a:cubicBezTo>
                  <a:pt x="332" y="209"/>
                  <a:pt x="343" y="213"/>
                  <a:pt x="356" y="215"/>
                </a:cubicBezTo>
                <a:cubicBezTo>
                  <a:pt x="358" y="211"/>
                  <a:pt x="362" y="209"/>
                  <a:pt x="364" y="206"/>
                </a:cubicBezTo>
                <a:cubicBezTo>
                  <a:pt x="365" y="208"/>
                  <a:pt x="365" y="210"/>
                  <a:pt x="367" y="211"/>
                </a:cubicBezTo>
                <a:cubicBezTo>
                  <a:pt x="381" y="201"/>
                  <a:pt x="389" y="207"/>
                  <a:pt x="389" y="188"/>
                </a:cubicBezTo>
                <a:cubicBezTo>
                  <a:pt x="390" y="175"/>
                  <a:pt x="380" y="165"/>
                  <a:pt x="373" y="157"/>
                </a:cubicBezTo>
                <a:cubicBezTo>
                  <a:pt x="355" y="138"/>
                  <a:pt x="349" y="131"/>
                  <a:pt x="345" y="100"/>
                </a:cubicBezTo>
                <a:cubicBezTo>
                  <a:pt x="345" y="98"/>
                  <a:pt x="344" y="94"/>
                  <a:pt x="344" y="92"/>
                </a:cubicBezTo>
                <a:cubicBezTo>
                  <a:pt x="301" y="93"/>
                  <a:pt x="330" y="76"/>
                  <a:pt x="314" y="57"/>
                </a:cubicBezTo>
                <a:cubicBezTo>
                  <a:pt x="307" y="60"/>
                  <a:pt x="301" y="59"/>
                  <a:pt x="294" y="55"/>
                </a:cubicBezTo>
                <a:cubicBezTo>
                  <a:pt x="301" y="44"/>
                  <a:pt x="298" y="35"/>
                  <a:pt x="284" y="37"/>
                </a:cubicBezTo>
                <a:cubicBezTo>
                  <a:pt x="285" y="34"/>
                  <a:pt x="285" y="29"/>
                  <a:pt x="286" y="26"/>
                </a:cubicBezTo>
                <a:cubicBezTo>
                  <a:pt x="275" y="23"/>
                  <a:pt x="273" y="13"/>
                  <a:pt x="270" y="3"/>
                </a:cubicBezTo>
                <a:cubicBezTo>
                  <a:pt x="268" y="16"/>
                  <a:pt x="268" y="30"/>
                  <a:pt x="270" y="42"/>
                </a:cubicBezTo>
                <a:cubicBezTo>
                  <a:pt x="272" y="60"/>
                  <a:pt x="274" y="92"/>
                  <a:pt x="257" y="104"/>
                </a:cubicBezTo>
                <a:cubicBezTo>
                  <a:pt x="237" y="117"/>
                  <a:pt x="220" y="88"/>
                  <a:pt x="203" y="116"/>
                </a:cubicBezTo>
                <a:cubicBezTo>
                  <a:pt x="200" y="105"/>
                  <a:pt x="208" y="95"/>
                  <a:pt x="203" y="84"/>
                </a:cubicBezTo>
                <a:cubicBezTo>
                  <a:pt x="188" y="74"/>
                  <a:pt x="188" y="59"/>
                  <a:pt x="182" y="45"/>
                </a:cubicBezTo>
                <a:cubicBezTo>
                  <a:pt x="176" y="30"/>
                  <a:pt x="169" y="27"/>
                  <a:pt x="154" y="31"/>
                </a:cubicBezTo>
                <a:cubicBezTo>
                  <a:pt x="135" y="36"/>
                  <a:pt x="133" y="33"/>
                  <a:pt x="120" y="19"/>
                </a:cubicBezTo>
                <a:cubicBezTo>
                  <a:pt x="112" y="10"/>
                  <a:pt x="97" y="1"/>
                  <a:pt x="85" y="1"/>
                </a:cubicBezTo>
                <a:cubicBezTo>
                  <a:pt x="71" y="0"/>
                  <a:pt x="67" y="10"/>
                  <a:pt x="60" y="19"/>
                </a:cubicBezTo>
                <a:cubicBezTo>
                  <a:pt x="48" y="22"/>
                  <a:pt x="33" y="19"/>
                  <a:pt x="22" y="16"/>
                </a:cubicBezTo>
                <a:cubicBezTo>
                  <a:pt x="15" y="15"/>
                  <a:pt x="3" y="23"/>
                  <a:pt x="2" y="30"/>
                </a:cubicBezTo>
                <a:cubicBezTo>
                  <a:pt x="0" y="41"/>
                  <a:pt x="11" y="45"/>
                  <a:pt x="16" y="53"/>
                </a:cubicBezTo>
                <a:cubicBezTo>
                  <a:pt x="21" y="63"/>
                  <a:pt x="15" y="73"/>
                  <a:pt x="18" y="82"/>
                </a:cubicBezTo>
                <a:cubicBezTo>
                  <a:pt x="21" y="91"/>
                  <a:pt x="31" y="94"/>
                  <a:pt x="35" y="102"/>
                </a:cubicBezTo>
                <a:cubicBezTo>
                  <a:pt x="46" y="121"/>
                  <a:pt x="32" y="138"/>
                  <a:pt x="29" y="155"/>
                </a:cubicBezTo>
                <a:cubicBezTo>
                  <a:pt x="25" y="177"/>
                  <a:pt x="48" y="184"/>
                  <a:pt x="63" y="194"/>
                </a:cubicBezTo>
                <a:cubicBezTo>
                  <a:pt x="96" y="220"/>
                  <a:pt x="110" y="256"/>
                  <a:pt x="88" y="296"/>
                </a:cubicBezTo>
                <a:cubicBezTo>
                  <a:pt x="84" y="303"/>
                  <a:pt x="80" y="312"/>
                  <a:pt x="74" y="319"/>
                </a:cubicBezTo>
                <a:cubicBezTo>
                  <a:pt x="67" y="325"/>
                  <a:pt x="57" y="325"/>
                  <a:pt x="51" y="331"/>
                </a:cubicBezTo>
                <a:cubicBezTo>
                  <a:pt x="38" y="344"/>
                  <a:pt x="63" y="355"/>
                  <a:pt x="68" y="368"/>
                </a:cubicBezTo>
                <a:cubicBezTo>
                  <a:pt x="74" y="385"/>
                  <a:pt x="82" y="397"/>
                  <a:pt x="92" y="413"/>
                </a:cubicBezTo>
                <a:cubicBezTo>
                  <a:pt x="102" y="428"/>
                  <a:pt x="94" y="446"/>
                  <a:pt x="98" y="464"/>
                </a:cubicBezTo>
                <a:cubicBezTo>
                  <a:pt x="92" y="463"/>
                  <a:pt x="88" y="459"/>
                  <a:pt x="84" y="455"/>
                </a:cubicBezTo>
                <a:cubicBezTo>
                  <a:pt x="96" y="524"/>
                  <a:pt x="102" y="642"/>
                  <a:pt x="167" y="662"/>
                </a:cubicBezTo>
                <a:cubicBezTo>
                  <a:pt x="190" y="669"/>
                  <a:pt x="215" y="671"/>
                  <a:pt x="238" y="676"/>
                </a:cubicBezTo>
                <a:cubicBezTo>
                  <a:pt x="252" y="669"/>
                  <a:pt x="264" y="652"/>
                  <a:pt x="282" y="660"/>
                </a:cubicBezTo>
                <a:cubicBezTo>
                  <a:pt x="285" y="667"/>
                  <a:pt x="288" y="674"/>
                  <a:pt x="290" y="681"/>
                </a:cubicBezTo>
                <a:cubicBezTo>
                  <a:pt x="294" y="679"/>
                  <a:pt x="299" y="677"/>
                  <a:pt x="303" y="676"/>
                </a:cubicBezTo>
                <a:cubicBezTo>
                  <a:pt x="327" y="667"/>
                  <a:pt x="353" y="662"/>
                  <a:pt x="376" y="651"/>
                </a:cubicBezTo>
                <a:cubicBezTo>
                  <a:pt x="377" y="646"/>
                  <a:pt x="373" y="639"/>
                  <a:pt x="376" y="635"/>
                </a:cubicBezTo>
                <a:cubicBezTo>
                  <a:pt x="378" y="631"/>
                  <a:pt x="384" y="633"/>
                  <a:pt x="388" y="629"/>
                </a:cubicBezTo>
                <a:cubicBezTo>
                  <a:pt x="400" y="615"/>
                  <a:pt x="392" y="589"/>
                  <a:pt x="391" y="573"/>
                </a:cubicBezTo>
                <a:cubicBezTo>
                  <a:pt x="390" y="564"/>
                  <a:pt x="393" y="555"/>
                  <a:pt x="394" y="547"/>
                </a:cubicBezTo>
                <a:cubicBezTo>
                  <a:pt x="395" y="544"/>
                  <a:pt x="396" y="540"/>
                  <a:pt x="399" y="538"/>
                </a:cubicBezTo>
                <a:cubicBezTo>
                  <a:pt x="399" y="537"/>
                  <a:pt x="402" y="537"/>
                  <a:pt x="404" y="537"/>
                </a:cubicBezTo>
                <a:cubicBezTo>
                  <a:pt x="405" y="533"/>
                  <a:pt x="407" y="530"/>
                  <a:pt x="409" y="526"/>
                </a:cubicBezTo>
                <a:cubicBezTo>
                  <a:pt x="412" y="518"/>
                  <a:pt x="409" y="510"/>
                  <a:pt x="408" y="502"/>
                </a:cubicBezTo>
                <a:cubicBezTo>
                  <a:pt x="412" y="499"/>
                  <a:pt x="416" y="495"/>
                  <a:pt x="421" y="492"/>
                </a:cubicBezTo>
                <a:cubicBezTo>
                  <a:pt x="426" y="490"/>
                  <a:pt x="431" y="491"/>
                  <a:pt x="436" y="490"/>
                </a:cubicBezTo>
                <a:cubicBezTo>
                  <a:pt x="442" y="488"/>
                  <a:pt x="443" y="483"/>
                  <a:pt x="447" y="479"/>
                </a:cubicBezTo>
                <a:cubicBezTo>
                  <a:pt x="449" y="478"/>
                  <a:pt x="457" y="474"/>
                  <a:pt x="460" y="473"/>
                </a:cubicBezTo>
                <a:cubicBezTo>
                  <a:pt x="461" y="473"/>
                  <a:pt x="462" y="473"/>
                  <a:pt x="463" y="473"/>
                </a:cubicBezTo>
                <a:cubicBezTo>
                  <a:pt x="467" y="469"/>
                  <a:pt x="471" y="467"/>
                  <a:pt x="476" y="466"/>
                </a:cubicBezTo>
                <a:cubicBezTo>
                  <a:pt x="491" y="461"/>
                  <a:pt x="499" y="456"/>
                  <a:pt x="504" y="441"/>
                </a:cubicBezTo>
                <a:cubicBezTo>
                  <a:pt x="513" y="406"/>
                  <a:pt x="473" y="413"/>
                  <a:pt x="456" y="425"/>
                </a:cubicBezTo>
                <a:cubicBezTo>
                  <a:pt x="432" y="442"/>
                  <a:pt x="401" y="471"/>
                  <a:pt x="392" y="499"/>
                </a:cubicBezTo>
                <a:cubicBezTo>
                  <a:pt x="384" y="525"/>
                  <a:pt x="379" y="559"/>
                  <a:pt x="360" y="579"/>
                </a:cubicBezTo>
                <a:cubicBezTo>
                  <a:pt x="346" y="595"/>
                  <a:pt x="327" y="607"/>
                  <a:pt x="315" y="625"/>
                </a:cubicBezTo>
                <a:cubicBezTo>
                  <a:pt x="317" y="620"/>
                  <a:pt x="318" y="615"/>
                  <a:pt x="321" y="611"/>
                </a:cubicBezTo>
                <a:cubicBezTo>
                  <a:pt x="326" y="603"/>
                  <a:pt x="332" y="596"/>
                  <a:pt x="338" y="588"/>
                </a:cubicBezTo>
                <a:cubicBezTo>
                  <a:pt x="348" y="577"/>
                  <a:pt x="358" y="567"/>
                  <a:pt x="363" y="553"/>
                </a:cubicBezTo>
                <a:cubicBezTo>
                  <a:pt x="369" y="538"/>
                  <a:pt x="372" y="522"/>
                  <a:pt x="374" y="506"/>
                </a:cubicBezTo>
                <a:cubicBezTo>
                  <a:pt x="376" y="491"/>
                  <a:pt x="382" y="478"/>
                  <a:pt x="389" y="464"/>
                </a:cubicBezTo>
                <a:cubicBezTo>
                  <a:pt x="394" y="454"/>
                  <a:pt x="404" y="450"/>
                  <a:pt x="409" y="441"/>
                </a:cubicBezTo>
                <a:cubicBezTo>
                  <a:pt x="413" y="433"/>
                  <a:pt x="407" y="422"/>
                  <a:pt x="410" y="413"/>
                </a:cubicBezTo>
                <a:cubicBezTo>
                  <a:pt x="414" y="397"/>
                  <a:pt x="431" y="388"/>
                  <a:pt x="443" y="378"/>
                </a:cubicBezTo>
                <a:cubicBezTo>
                  <a:pt x="458" y="366"/>
                  <a:pt x="472" y="365"/>
                  <a:pt x="490" y="359"/>
                </a:cubicBezTo>
                <a:cubicBezTo>
                  <a:pt x="513" y="351"/>
                  <a:pt x="543" y="341"/>
                  <a:pt x="560" y="324"/>
                </a:cubicBezTo>
                <a:cubicBezTo>
                  <a:pt x="570" y="314"/>
                  <a:pt x="570" y="301"/>
                  <a:pt x="573" y="288"/>
                </a:cubicBezTo>
                <a:cubicBezTo>
                  <a:pt x="576" y="270"/>
                  <a:pt x="583" y="251"/>
                  <a:pt x="594" y="236"/>
                </a:cubicBezTo>
                <a:cubicBezTo>
                  <a:pt x="598" y="232"/>
                  <a:pt x="601" y="228"/>
                  <a:pt x="604" y="224"/>
                </a:cubicBezTo>
                <a:cubicBezTo>
                  <a:pt x="590" y="201"/>
                  <a:pt x="525" y="255"/>
                  <a:pt x="512" y="263"/>
                </a:cubicBezTo>
                <a:close/>
                <a:moveTo>
                  <a:pt x="525" y="371"/>
                </a:moveTo>
                <a:cubicBezTo>
                  <a:pt x="507" y="370"/>
                  <a:pt x="489" y="372"/>
                  <a:pt x="474" y="383"/>
                </a:cubicBezTo>
                <a:cubicBezTo>
                  <a:pt x="475" y="384"/>
                  <a:pt x="475" y="385"/>
                  <a:pt x="475" y="385"/>
                </a:cubicBezTo>
                <a:cubicBezTo>
                  <a:pt x="492" y="388"/>
                  <a:pt x="509" y="391"/>
                  <a:pt x="526" y="389"/>
                </a:cubicBezTo>
                <a:cubicBezTo>
                  <a:pt x="532" y="389"/>
                  <a:pt x="543" y="388"/>
                  <a:pt x="548" y="385"/>
                </a:cubicBezTo>
                <a:cubicBezTo>
                  <a:pt x="564" y="374"/>
                  <a:pt x="530" y="371"/>
                  <a:pt x="525" y="371"/>
                </a:cubicBezTo>
                <a:close/>
              </a:path>
            </a:pathLst>
          </a:custGeom>
          <a:solidFill>
            <a:srgbClr val="545454"/>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9" name="Freeform 10"/>
          <p:cNvSpPr>
            <a:spLocks/>
          </p:cNvSpPr>
          <p:nvPr/>
        </p:nvSpPr>
        <p:spPr bwMode="auto">
          <a:xfrm>
            <a:off x="8022001" y="3870923"/>
            <a:ext cx="2101164" cy="2063865"/>
          </a:xfrm>
          <a:custGeom>
            <a:avLst/>
            <a:gdLst/>
            <a:ahLst/>
            <a:cxnLst>
              <a:cxn ang="0">
                <a:pos x="603" y="398"/>
              </a:cxn>
              <a:cxn ang="0">
                <a:pos x="559" y="455"/>
              </a:cxn>
              <a:cxn ang="0">
                <a:pos x="528" y="469"/>
              </a:cxn>
              <a:cxn ang="0">
                <a:pos x="471" y="511"/>
              </a:cxn>
              <a:cxn ang="0">
                <a:pos x="465" y="535"/>
              </a:cxn>
              <a:cxn ang="0">
                <a:pos x="399" y="583"/>
              </a:cxn>
              <a:cxn ang="0">
                <a:pos x="402" y="535"/>
              </a:cxn>
              <a:cxn ang="0">
                <a:pos x="410" y="512"/>
              </a:cxn>
              <a:cxn ang="0">
                <a:pos x="414" y="471"/>
              </a:cxn>
              <a:cxn ang="0">
                <a:pos x="441" y="453"/>
              </a:cxn>
              <a:cxn ang="0">
                <a:pos x="363" y="411"/>
              </a:cxn>
              <a:cxn ang="0">
                <a:pos x="324" y="419"/>
              </a:cxn>
              <a:cxn ang="0">
                <a:pos x="293" y="397"/>
              </a:cxn>
              <a:cxn ang="0">
                <a:pos x="288" y="368"/>
              </a:cxn>
              <a:cxn ang="0">
                <a:pos x="270" y="355"/>
              </a:cxn>
              <a:cxn ang="0">
                <a:pos x="213" y="327"/>
              </a:cxn>
              <a:cxn ang="0">
                <a:pos x="168" y="357"/>
              </a:cxn>
              <a:cxn ang="0">
                <a:pos x="115" y="358"/>
              </a:cxn>
              <a:cxn ang="0">
                <a:pos x="86" y="356"/>
              </a:cxn>
              <a:cxn ang="0">
                <a:pos x="30" y="345"/>
              </a:cxn>
              <a:cxn ang="0">
                <a:pos x="2" y="313"/>
              </a:cxn>
              <a:cxn ang="0">
                <a:pos x="2" y="216"/>
              </a:cxn>
              <a:cxn ang="0">
                <a:pos x="34" y="135"/>
              </a:cxn>
              <a:cxn ang="0">
                <a:pos x="158" y="17"/>
              </a:cxn>
              <a:cxn ang="0">
                <a:pos x="188" y="34"/>
              </a:cxn>
              <a:cxn ang="0">
                <a:pos x="214" y="42"/>
              </a:cxn>
              <a:cxn ang="0">
                <a:pos x="240" y="53"/>
              </a:cxn>
              <a:cxn ang="0">
                <a:pos x="300" y="61"/>
              </a:cxn>
              <a:cxn ang="0">
                <a:pos x="328" y="148"/>
              </a:cxn>
              <a:cxn ang="0">
                <a:pos x="363" y="177"/>
              </a:cxn>
              <a:cxn ang="0">
                <a:pos x="397" y="171"/>
              </a:cxn>
              <a:cxn ang="0">
                <a:pos x="480" y="379"/>
              </a:cxn>
              <a:cxn ang="0">
                <a:pos x="595" y="377"/>
              </a:cxn>
            </a:cxnLst>
            <a:rect l="0" t="0" r="r" b="b"/>
            <a:pathLst>
              <a:path w="603" h="592">
                <a:moveTo>
                  <a:pt x="595" y="377"/>
                </a:moveTo>
                <a:cubicBezTo>
                  <a:pt x="598" y="384"/>
                  <a:pt x="601" y="391"/>
                  <a:pt x="603" y="398"/>
                </a:cubicBezTo>
                <a:cubicBezTo>
                  <a:pt x="591" y="403"/>
                  <a:pt x="582" y="410"/>
                  <a:pt x="574" y="424"/>
                </a:cubicBezTo>
                <a:cubicBezTo>
                  <a:pt x="568" y="434"/>
                  <a:pt x="563" y="444"/>
                  <a:pt x="559" y="455"/>
                </a:cubicBezTo>
                <a:cubicBezTo>
                  <a:pt x="554" y="449"/>
                  <a:pt x="545" y="447"/>
                  <a:pt x="541" y="455"/>
                </a:cubicBezTo>
                <a:cubicBezTo>
                  <a:pt x="536" y="465"/>
                  <a:pt x="541" y="467"/>
                  <a:pt x="528" y="469"/>
                </a:cubicBezTo>
                <a:cubicBezTo>
                  <a:pt x="511" y="471"/>
                  <a:pt x="495" y="476"/>
                  <a:pt x="483" y="489"/>
                </a:cubicBezTo>
                <a:cubicBezTo>
                  <a:pt x="477" y="495"/>
                  <a:pt x="473" y="502"/>
                  <a:pt x="471" y="511"/>
                </a:cubicBezTo>
                <a:cubicBezTo>
                  <a:pt x="477" y="513"/>
                  <a:pt x="503" y="506"/>
                  <a:pt x="499" y="519"/>
                </a:cubicBezTo>
                <a:cubicBezTo>
                  <a:pt x="497" y="530"/>
                  <a:pt x="473" y="532"/>
                  <a:pt x="465" y="535"/>
                </a:cubicBezTo>
                <a:cubicBezTo>
                  <a:pt x="453" y="541"/>
                  <a:pt x="442" y="547"/>
                  <a:pt x="430" y="552"/>
                </a:cubicBezTo>
                <a:cubicBezTo>
                  <a:pt x="415" y="558"/>
                  <a:pt x="413" y="575"/>
                  <a:pt x="399" y="583"/>
                </a:cubicBezTo>
                <a:cubicBezTo>
                  <a:pt x="381" y="592"/>
                  <a:pt x="382" y="576"/>
                  <a:pt x="389" y="565"/>
                </a:cubicBezTo>
                <a:cubicBezTo>
                  <a:pt x="394" y="555"/>
                  <a:pt x="397" y="545"/>
                  <a:pt x="402" y="535"/>
                </a:cubicBezTo>
                <a:cubicBezTo>
                  <a:pt x="404" y="532"/>
                  <a:pt x="407" y="530"/>
                  <a:pt x="408" y="528"/>
                </a:cubicBezTo>
                <a:cubicBezTo>
                  <a:pt x="411" y="524"/>
                  <a:pt x="410" y="518"/>
                  <a:pt x="410" y="512"/>
                </a:cubicBezTo>
                <a:cubicBezTo>
                  <a:pt x="409" y="505"/>
                  <a:pt x="406" y="502"/>
                  <a:pt x="405" y="497"/>
                </a:cubicBezTo>
                <a:cubicBezTo>
                  <a:pt x="404" y="486"/>
                  <a:pt x="414" y="480"/>
                  <a:pt x="414" y="471"/>
                </a:cubicBezTo>
                <a:cubicBezTo>
                  <a:pt x="414" y="464"/>
                  <a:pt x="407" y="459"/>
                  <a:pt x="410" y="451"/>
                </a:cubicBezTo>
                <a:cubicBezTo>
                  <a:pt x="418" y="456"/>
                  <a:pt x="432" y="463"/>
                  <a:pt x="441" y="453"/>
                </a:cubicBezTo>
                <a:cubicBezTo>
                  <a:pt x="448" y="444"/>
                  <a:pt x="442" y="430"/>
                  <a:pt x="434" y="423"/>
                </a:cubicBezTo>
                <a:cubicBezTo>
                  <a:pt x="416" y="409"/>
                  <a:pt x="384" y="412"/>
                  <a:pt x="363" y="411"/>
                </a:cubicBezTo>
                <a:cubicBezTo>
                  <a:pt x="357" y="411"/>
                  <a:pt x="352" y="411"/>
                  <a:pt x="346" y="412"/>
                </a:cubicBezTo>
                <a:cubicBezTo>
                  <a:pt x="338" y="414"/>
                  <a:pt x="333" y="420"/>
                  <a:pt x="324" y="419"/>
                </a:cubicBezTo>
                <a:cubicBezTo>
                  <a:pt x="315" y="417"/>
                  <a:pt x="311" y="411"/>
                  <a:pt x="303" y="407"/>
                </a:cubicBezTo>
                <a:cubicBezTo>
                  <a:pt x="298" y="404"/>
                  <a:pt x="295" y="403"/>
                  <a:pt x="293" y="397"/>
                </a:cubicBezTo>
                <a:cubicBezTo>
                  <a:pt x="291" y="392"/>
                  <a:pt x="292" y="387"/>
                  <a:pt x="289" y="382"/>
                </a:cubicBezTo>
                <a:cubicBezTo>
                  <a:pt x="298" y="379"/>
                  <a:pt x="295" y="366"/>
                  <a:pt x="288" y="368"/>
                </a:cubicBezTo>
                <a:cubicBezTo>
                  <a:pt x="284" y="365"/>
                  <a:pt x="286" y="361"/>
                  <a:pt x="283" y="358"/>
                </a:cubicBezTo>
                <a:cubicBezTo>
                  <a:pt x="279" y="355"/>
                  <a:pt x="274" y="356"/>
                  <a:pt x="270" y="355"/>
                </a:cubicBezTo>
                <a:cubicBezTo>
                  <a:pt x="264" y="366"/>
                  <a:pt x="246" y="347"/>
                  <a:pt x="242" y="341"/>
                </a:cubicBezTo>
                <a:cubicBezTo>
                  <a:pt x="240" y="325"/>
                  <a:pt x="225" y="327"/>
                  <a:pt x="213" y="327"/>
                </a:cubicBezTo>
                <a:cubicBezTo>
                  <a:pt x="200" y="327"/>
                  <a:pt x="193" y="316"/>
                  <a:pt x="185" y="330"/>
                </a:cubicBezTo>
                <a:cubicBezTo>
                  <a:pt x="181" y="339"/>
                  <a:pt x="175" y="349"/>
                  <a:pt x="168" y="357"/>
                </a:cubicBezTo>
                <a:cubicBezTo>
                  <a:pt x="161" y="364"/>
                  <a:pt x="141" y="366"/>
                  <a:pt x="132" y="364"/>
                </a:cubicBezTo>
                <a:cubicBezTo>
                  <a:pt x="125" y="363"/>
                  <a:pt x="121" y="357"/>
                  <a:pt x="115" y="358"/>
                </a:cubicBezTo>
                <a:cubicBezTo>
                  <a:pt x="108" y="359"/>
                  <a:pt x="107" y="368"/>
                  <a:pt x="98" y="363"/>
                </a:cubicBezTo>
                <a:cubicBezTo>
                  <a:pt x="90" y="359"/>
                  <a:pt x="96" y="357"/>
                  <a:pt x="86" y="356"/>
                </a:cubicBezTo>
                <a:cubicBezTo>
                  <a:pt x="72" y="356"/>
                  <a:pt x="73" y="350"/>
                  <a:pt x="61" y="345"/>
                </a:cubicBezTo>
                <a:cubicBezTo>
                  <a:pt x="51" y="342"/>
                  <a:pt x="40" y="346"/>
                  <a:pt x="30" y="345"/>
                </a:cubicBezTo>
                <a:cubicBezTo>
                  <a:pt x="20" y="343"/>
                  <a:pt x="15" y="346"/>
                  <a:pt x="10" y="334"/>
                </a:cubicBezTo>
                <a:cubicBezTo>
                  <a:pt x="7" y="326"/>
                  <a:pt x="13" y="315"/>
                  <a:pt x="2" y="313"/>
                </a:cubicBezTo>
                <a:cubicBezTo>
                  <a:pt x="1" y="314"/>
                  <a:pt x="0" y="316"/>
                  <a:pt x="0" y="318"/>
                </a:cubicBezTo>
                <a:cubicBezTo>
                  <a:pt x="1" y="284"/>
                  <a:pt x="2" y="250"/>
                  <a:pt x="2" y="216"/>
                </a:cubicBezTo>
                <a:cubicBezTo>
                  <a:pt x="2" y="202"/>
                  <a:pt x="2" y="167"/>
                  <a:pt x="2" y="167"/>
                </a:cubicBezTo>
                <a:cubicBezTo>
                  <a:pt x="2" y="167"/>
                  <a:pt x="25" y="145"/>
                  <a:pt x="34" y="135"/>
                </a:cubicBezTo>
                <a:cubicBezTo>
                  <a:pt x="69" y="92"/>
                  <a:pt x="106" y="46"/>
                  <a:pt x="137" y="0"/>
                </a:cubicBezTo>
                <a:cubicBezTo>
                  <a:pt x="146" y="3"/>
                  <a:pt x="152" y="10"/>
                  <a:pt x="158" y="17"/>
                </a:cubicBezTo>
                <a:cubicBezTo>
                  <a:pt x="162" y="23"/>
                  <a:pt x="164" y="30"/>
                  <a:pt x="170" y="33"/>
                </a:cubicBezTo>
                <a:cubicBezTo>
                  <a:pt x="175" y="35"/>
                  <a:pt x="182" y="32"/>
                  <a:pt x="188" y="34"/>
                </a:cubicBezTo>
                <a:cubicBezTo>
                  <a:pt x="192" y="35"/>
                  <a:pt x="194" y="40"/>
                  <a:pt x="198" y="41"/>
                </a:cubicBezTo>
                <a:cubicBezTo>
                  <a:pt x="203" y="43"/>
                  <a:pt x="208" y="39"/>
                  <a:pt x="214" y="42"/>
                </a:cubicBezTo>
                <a:cubicBezTo>
                  <a:pt x="218" y="44"/>
                  <a:pt x="219" y="51"/>
                  <a:pt x="223" y="54"/>
                </a:cubicBezTo>
                <a:cubicBezTo>
                  <a:pt x="229" y="57"/>
                  <a:pt x="234" y="54"/>
                  <a:pt x="240" y="53"/>
                </a:cubicBezTo>
                <a:cubicBezTo>
                  <a:pt x="251" y="51"/>
                  <a:pt x="262" y="50"/>
                  <a:pt x="273" y="50"/>
                </a:cubicBezTo>
                <a:cubicBezTo>
                  <a:pt x="286" y="50"/>
                  <a:pt x="297" y="47"/>
                  <a:pt x="300" y="61"/>
                </a:cubicBezTo>
                <a:cubicBezTo>
                  <a:pt x="304" y="76"/>
                  <a:pt x="303" y="91"/>
                  <a:pt x="308" y="107"/>
                </a:cubicBezTo>
                <a:cubicBezTo>
                  <a:pt x="314" y="122"/>
                  <a:pt x="316" y="137"/>
                  <a:pt x="328" y="148"/>
                </a:cubicBezTo>
                <a:cubicBezTo>
                  <a:pt x="336" y="154"/>
                  <a:pt x="344" y="158"/>
                  <a:pt x="347" y="167"/>
                </a:cubicBezTo>
                <a:cubicBezTo>
                  <a:pt x="352" y="171"/>
                  <a:pt x="359" y="173"/>
                  <a:pt x="363" y="177"/>
                </a:cubicBezTo>
                <a:cubicBezTo>
                  <a:pt x="368" y="181"/>
                  <a:pt x="370" y="189"/>
                  <a:pt x="374" y="192"/>
                </a:cubicBezTo>
                <a:cubicBezTo>
                  <a:pt x="394" y="205"/>
                  <a:pt x="393" y="182"/>
                  <a:pt x="397" y="171"/>
                </a:cubicBezTo>
                <a:cubicBezTo>
                  <a:pt x="397" y="172"/>
                  <a:pt x="397" y="172"/>
                  <a:pt x="397" y="172"/>
                </a:cubicBezTo>
                <a:cubicBezTo>
                  <a:pt x="409" y="241"/>
                  <a:pt x="415" y="359"/>
                  <a:pt x="480" y="379"/>
                </a:cubicBezTo>
                <a:cubicBezTo>
                  <a:pt x="503" y="386"/>
                  <a:pt x="528" y="388"/>
                  <a:pt x="551" y="393"/>
                </a:cubicBezTo>
                <a:cubicBezTo>
                  <a:pt x="565" y="386"/>
                  <a:pt x="577" y="369"/>
                  <a:pt x="595" y="377"/>
                </a:cubicBezTo>
                <a:close/>
              </a:path>
            </a:pathLst>
          </a:custGeom>
          <a:solidFill>
            <a:srgbClr val="4F4F4F"/>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0" name="Freeform 11"/>
          <p:cNvSpPr>
            <a:spLocks/>
          </p:cNvSpPr>
          <p:nvPr/>
        </p:nvSpPr>
        <p:spPr bwMode="auto">
          <a:xfrm>
            <a:off x="7430194" y="3403442"/>
            <a:ext cx="1069231" cy="1631200"/>
          </a:xfrm>
          <a:custGeom>
            <a:avLst/>
            <a:gdLst/>
            <a:ahLst/>
            <a:cxnLst>
              <a:cxn ang="0">
                <a:pos x="303" y="133"/>
              </a:cxn>
              <a:cxn ang="0">
                <a:pos x="307" y="134"/>
              </a:cxn>
              <a:cxn ang="0">
                <a:pos x="204" y="269"/>
              </a:cxn>
              <a:cxn ang="0">
                <a:pos x="172" y="301"/>
              </a:cxn>
              <a:cxn ang="0">
                <a:pos x="172" y="350"/>
              </a:cxn>
              <a:cxn ang="0">
                <a:pos x="170" y="452"/>
              </a:cxn>
              <a:cxn ang="0">
                <a:pos x="170" y="452"/>
              </a:cxn>
              <a:cxn ang="0">
                <a:pos x="169" y="464"/>
              </a:cxn>
              <a:cxn ang="0">
                <a:pos x="122" y="464"/>
              </a:cxn>
              <a:cxn ang="0">
                <a:pos x="0" y="456"/>
              </a:cxn>
              <a:cxn ang="0">
                <a:pos x="13" y="242"/>
              </a:cxn>
              <a:cxn ang="0">
                <a:pos x="29" y="0"/>
              </a:cxn>
              <a:cxn ang="0">
                <a:pos x="179" y="10"/>
              </a:cxn>
              <a:cxn ang="0">
                <a:pos x="177" y="21"/>
              </a:cxn>
              <a:cxn ang="0">
                <a:pos x="187" y="65"/>
              </a:cxn>
              <a:cxn ang="0">
                <a:pos x="221" y="77"/>
              </a:cxn>
              <a:cxn ang="0">
                <a:pos x="227" y="128"/>
              </a:cxn>
              <a:cxn ang="0">
                <a:pos x="250" y="126"/>
              </a:cxn>
              <a:cxn ang="0">
                <a:pos x="280" y="127"/>
              </a:cxn>
              <a:cxn ang="0">
                <a:pos x="289" y="134"/>
              </a:cxn>
              <a:cxn ang="0">
                <a:pos x="303" y="133"/>
              </a:cxn>
            </a:cxnLst>
            <a:rect l="0" t="0" r="r" b="b"/>
            <a:pathLst>
              <a:path w="307" h="468">
                <a:moveTo>
                  <a:pt x="303" y="133"/>
                </a:moveTo>
                <a:cubicBezTo>
                  <a:pt x="304" y="134"/>
                  <a:pt x="306" y="134"/>
                  <a:pt x="307" y="134"/>
                </a:cubicBezTo>
                <a:cubicBezTo>
                  <a:pt x="276" y="180"/>
                  <a:pt x="239" y="226"/>
                  <a:pt x="204" y="269"/>
                </a:cubicBezTo>
                <a:cubicBezTo>
                  <a:pt x="195" y="279"/>
                  <a:pt x="172" y="301"/>
                  <a:pt x="172" y="301"/>
                </a:cubicBezTo>
                <a:cubicBezTo>
                  <a:pt x="172" y="301"/>
                  <a:pt x="172" y="336"/>
                  <a:pt x="172" y="350"/>
                </a:cubicBezTo>
                <a:cubicBezTo>
                  <a:pt x="172" y="384"/>
                  <a:pt x="171" y="418"/>
                  <a:pt x="170" y="452"/>
                </a:cubicBezTo>
                <a:cubicBezTo>
                  <a:pt x="170" y="452"/>
                  <a:pt x="170" y="452"/>
                  <a:pt x="170" y="452"/>
                </a:cubicBezTo>
                <a:cubicBezTo>
                  <a:pt x="169" y="456"/>
                  <a:pt x="168" y="460"/>
                  <a:pt x="169" y="464"/>
                </a:cubicBezTo>
                <a:cubicBezTo>
                  <a:pt x="169" y="468"/>
                  <a:pt x="125" y="464"/>
                  <a:pt x="122" y="464"/>
                </a:cubicBezTo>
                <a:cubicBezTo>
                  <a:pt x="80" y="463"/>
                  <a:pt x="39" y="460"/>
                  <a:pt x="0" y="456"/>
                </a:cubicBezTo>
                <a:cubicBezTo>
                  <a:pt x="3" y="385"/>
                  <a:pt x="8" y="314"/>
                  <a:pt x="13" y="242"/>
                </a:cubicBezTo>
                <a:cubicBezTo>
                  <a:pt x="18" y="162"/>
                  <a:pt x="21" y="80"/>
                  <a:pt x="29" y="0"/>
                </a:cubicBezTo>
                <a:cubicBezTo>
                  <a:pt x="77" y="6"/>
                  <a:pt x="127" y="9"/>
                  <a:pt x="179" y="10"/>
                </a:cubicBezTo>
                <a:cubicBezTo>
                  <a:pt x="178" y="14"/>
                  <a:pt x="178" y="18"/>
                  <a:pt x="177" y="21"/>
                </a:cubicBezTo>
                <a:cubicBezTo>
                  <a:pt x="175" y="34"/>
                  <a:pt x="171" y="60"/>
                  <a:pt x="187" y="65"/>
                </a:cubicBezTo>
                <a:cubicBezTo>
                  <a:pt x="202" y="69"/>
                  <a:pt x="214" y="56"/>
                  <a:pt x="221" y="77"/>
                </a:cubicBezTo>
                <a:cubicBezTo>
                  <a:pt x="226" y="93"/>
                  <a:pt x="226" y="112"/>
                  <a:pt x="227" y="128"/>
                </a:cubicBezTo>
                <a:cubicBezTo>
                  <a:pt x="227" y="134"/>
                  <a:pt x="248" y="126"/>
                  <a:pt x="250" y="126"/>
                </a:cubicBezTo>
                <a:cubicBezTo>
                  <a:pt x="259" y="123"/>
                  <a:pt x="272" y="123"/>
                  <a:pt x="280" y="127"/>
                </a:cubicBezTo>
                <a:cubicBezTo>
                  <a:pt x="284" y="129"/>
                  <a:pt x="284" y="133"/>
                  <a:pt x="289" y="134"/>
                </a:cubicBezTo>
                <a:cubicBezTo>
                  <a:pt x="293" y="136"/>
                  <a:pt x="298" y="133"/>
                  <a:pt x="303" y="133"/>
                </a:cubicBezTo>
                <a:close/>
              </a:path>
            </a:pathLst>
          </a:custGeom>
          <a:solidFill>
            <a:srgbClr val="4A4A4A"/>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1" name="Freeform 12"/>
          <p:cNvSpPr>
            <a:spLocks/>
          </p:cNvSpPr>
          <p:nvPr/>
        </p:nvSpPr>
        <p:spPr bwMode="auto">
          <a:xfrm>
            <a:off x="6622055" y="3313928"/>
            <a:ext cx="910090" cy="1678445"/>
          </a:xfrm>
          <a:custGeom>
            <a:avLst/>
            <a:gdLst/>
            <a:ahLst/>
            <a:cxnLst>
              <a:cxn ang="0">
                <a:pos x="261" y="26"/>
              </a:cxn>
              <a:cxn ang="0">
                <a:pos x="245" y="268"/>
              </a:cxn>
              <a:cxn ang="0">
                <a:pos x="232" y="482"/>
              </a:cxn>
              <a:cxn ang="0">
                <a:pos x="0" y="443"/>
              </a:cxn>
              <a:cxn ang="0">
                <a:pos x="107" y="0"/>
              </a:cxn>
              <a:cxn ang="0">
                <a:pos x="261" y="26"/>
              </a:cxn>
            </a:cxnLst>
            <a:rect l="0" t="0" r="r" b="b"/>
            <a:pathLst>
              <a:path w="261" h="482">
                <a:moveTo>
                  <a:pt x="261" y="26"/>
                </a:moveTo>
                <a:cubicBezTo>
                  <a:pt x="253" y="106"/>
                  <a:pt x="250" y="188"/>
                  <a:pt x="245" y="268"/>
                </a:cubicBezTo>
                <a:cubicBezTo>
                  <a:pt x="240" y="340"/>
                  <a:pt x="235" y="411"/>
                  <a:pt x="232" y="482"/>
                </a:cubicBezTo>
                <a:cubicBezTo>
                  <a:pt x="148" y="474"/>
                  <a:pt x="70" y="460"/>
                  <a:pt x="0" y="443"/>
                </a:cubicBezTo>
                <a:cubicBezTo>
                  <a:pt x="107" y="0"/>
                  <a:pt x="107" y="0"/>
                  <a:pt x="107" y="0"/>
                </a:cubicBezTo>
                <a:cubicBezTo>
                  <a:pt x="155" y="11"/>
                  <a:pt x="207" y="20"/>
                  <a:pt x="261" y="26"/>
                </a:cubicBezTo>
                <a:close/>
              </a:path>
            </a:pathLst>
          </a:custGeom>
          <a:solidFill>
            <a:srgbClr val="45454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4" name="Freeform 15"/>
          <p:cNvSpPr>
            <a:spLocks/>
          </p:cNvSpPr>
          <p:nvPr/>
        </p:nvSpPr>
        <p:spPr bwMode="auto">
          <a:xfrm>
            <a:off x="5925811" y="3105053"/>
            <a:ext cx="1069231" cy="1753043"/>
          </a:xfrm>
          <a:custGeom>
            <a:avLst/>
            <a:gdLst/>
            <a:ahLst/>
            <a:cxnLst>
              <a:cxn ang="0">
                <a:pos x="307" y="60"/>
              </a:cxn>
              <a:cxn ang="0">
                <a:pos x="200" y="503"/>
              </a:cxn>
              <a:cxn ang="0">
                <a:pos x="86" y="473"/>
              </a:cxn>
              <a:cxn ang="0">
                <a:pos x="97" y="413"/>
              </a:cxn>
              <a:cxn ang="0">
                <a:pos x="81" y="408"/>
              </a:cxn>
              <a:cxn ang="0">
                <a:pos x="45" y="324"/>
              </a:cxn>
              <a:cxn ang="0">
                <a:pos x="37" y="304"/>
              </a:cxn>
              <a:cxn ang="0">
                <a:pos x="18" y="217"/>
              </a:cxn>
              <a:cxn ang="0">
                <a:pos x="113" y="0"/>
              </a:cxn>
              <a:cxn ang="0">
                <a:pos x="307" y="60"/>
              </a:cxn>
            </a:cxnLst>
            <a:rect l="0" t="0" r="r" b="b"/>
            <a:pathLst>
              <a:path w="307" h="503">
                <a:moveTo>
                  <a:pt x="307" y="60"/>
                </a:moveTo>
                <a:cubicBezTo>
                  <a:pt x="200" y="503"/>
                  <a:pt x="200" y="503"/>
                  <a:pt x="200" y="503"/>
                </a:cubicBezTo>
                <a:cubicBezTo>
                  <a:pt x="159" y="494"/>
                  <a:pt x="121" y="483"/>
                  <a:pt x="86" y="473"/>
                </a:cubicBezTo>
                <a:cubicBezTo>
                  <a:pt x="81" y="452"/>
                  <a:pt x="83" y="430"/>
                  <a:pt x="97" y="413"/>
                </a:cubicBezTo>
                <a:cubicBezTo>
                  <a:pt x="91" y="412"/>
                  <a:pt x="88" y="408"/>
                  <a:pt x="81" y="408"/>
                </a:cubicBezTo>
                <a:cubicBezTo>
                  <a:pt x="82" y="381"/>
                  <a:pt x="69" y="337"/>
                  <a:pt x="45" y="324"/>
                </a:cubicBezTo>
                <a:cubicBezTo>
                  <a:pt x="50" y="314"/>
                  <a:pt x="50" y="301"/>
                  <a:pt x="37" y="304"/>
                </a:cubicBezTo>
                <a:cubicBezTo>
                  <a:pt x="49" y="271"/>
                  <a:pt x="0" y="248"/>
                  <a:pt x="18" y="217"/>
                </a:cubicBezTo>
                <a:cubicBezTo>
                  <a:pt x="40" y="178"/>
                  <a:pt x="85" y="65"/>
                  <a:pt x="113" y="0"/>
                </a:cubicBezTo>
                <a:cubicBezTo>
                  <a:pt x="171" y="23"/>
                  <a:pt x="236" y="44"/>
                  <a:pt x="307" y="60"/>
                </a:cubicBezTo>
                <a:close/>
              </a:path>
            </a:pathLst>
          </a:custGeom>
          <a:solidFill>
            <a:srgbClr val="404040"/>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6" name="Freeform 17"/>
          <p:cNvSpPr>
            <a:spLocks noEditPoints="1"/>
          </p:cNvSpPr>
          <p:nvPr/>
        </p:nvSpPr>
        <p:spPr bwMode="auto">
          <a:xfrm>
            <a:off x="5102751" y="2383942"/>
            <a:ext cx="1215940" cy="2369716"/>
          </a:xfrm>
          <a:custGeom>
            <a:avLst/>
            <a:gdLst/>
            <a:ahLst/>
            <a:cxnLst>
              <a:cxn ang="0">
                <a:pos x="281" y="531"/>
              </a:cxn>
              <a:cxn ang="0">
                <a:pos x="254" y="424"/>
              </a:cxn>
              <a:cxn ang="0">
                <a:pos x="277" y="176"/>
              </a:cxn>
              <a:cxn ang="0">
                <a:pos x="21" y="41"/>
              </a:cxn>
              <a:cxn ang="0">
                <a:pos x="23" y="66"/>
              </a:cxn>
              <a:cxn ang="0">
                <a:pos x="42" y="68"/>
              </a:cxn>
              <a:cxn ang="0">
                <a:pos x="53" y="60"/>
              </a:cxn>
              <a:cxn ang="0">
                <a:pos x="73" y="77"/>
              </a:cxn>
              <a:cxn ang="0">
                <a:pos x="70" y="98"/>
              </a:cxn>
              <a:cxn ang="0">
                <a:pos x="75" y="131"/>
              </a:cxn>
              <a:cxn ang="0">
                <a:pos x="68" y="146"/>
              </a:cxn>
              <a:cxn ang="0">
                <a:pos x="68" y="183"/>
              </a:cxn>
              <a:cxn ang="0">
                <a:pos x="65" y="190"/>
              </a:cxn>
              <a:cxn ang="0">
                <a:pos x="66" y="215"/>
              </a:cxn>
              <a:cxn ang="0">
                <a:pos x="70" y="274"/>
              </a:cxn>
              <a:cxn ang="0">
                <a:pos x="41" y="349"/>
              </a:cxn>
              <a:cxn ang="0">
                <a:pos x="53" y="358"/>
              </a:cxn>
              <a:cxn ang="0">
                <a:pos x="48" y="383"/>
              </a:cxn>
              <a:cxn ang="0">
                <a:pos x="45" y="406"/>
              </a:cxn>
              <a:cxn ang="0">
                <a:pos x="50" y="427"/>
              </a:cxn>
              <a:cxn ang="0">
                <a:pos x="31" y="456"/>
              </a:cxn>
              <a:cxn ang="0">
                <a:pos x="56" y="490"/>
              </a:cxn>
              <a:cxn ang="0">
                <a:pos x="68" y="507"/>
              </a:cxn>
              <a:cxn ang="0">
                <a:pos x="77" y="538"/>
              </a:cxn>
              <a:cxn ang="0">
                <a:pos x="96" y="578"/>
              </a:cxn>
              <a:cxn ang="0">
                <a:pos x="322" y="680"/>
              </a:cxn>
              <a:cxn ang="0">
                <a:pos x="317" y="615"/>
              </a:cxn>
              <a:cxn ang="0">
                <a:pos x="59" y="513"/>
              </a:cxn>
              <a:cxn ang="0">
                <a:pos x="17" y="463"/>
              </a:cxn>
              <a:cxn ang="0">
                <a:pos x="20" y="507"/>
              </a:cxn>
              <a:cxn ang="0">
                <a:pos x="25" y="533"/>
              </a:cxn>
              <a:cxn ang="0">
                <a:pos x="50" y="586"/>
              </a:cxn>
              <a:cxn ang="0">
                <a:pos x="80" y="587"/>
              </a:cxn>
            </a:cxnLst>
            <a:rect l="0" t="0" r="r" b="b"/>
            <a:pathLst>
              <a:path w="349" h="680">
                <a:moveTo>
                  <a:pt x="317" y="615"/>
                </a:moveTo>
                <a:cubicBezTo>
                  <a:pt x="318" y="588"/>
                  <a:pt x="305" y="544"/>
                  <a:pt x="281" y="531"/>
                </a:cubicBezTo>
                <a:cubicBezTo>
                  <a:pt x="286" y="521"/>
                  <a:pt x="286" y="508"/>
                  <a:pt x="273" y="511"/>
                </a:cubicBezTo>
                <a:cubicBezTo>
                  <a:pt x="285" y="478"/>
                  <a:pt x="236" y="455"/>
                  <a:pt x="254" y="424"/>
                </a:cubicBezTo>
                <a:cubicBezTo>
                  <a:pt x="276" y="385"/>
                  <a:pt x="321" y="272"/>
                  <a:pt x="349" y="207"/>
                </a:cubicBezTo>
                <a:cubicBezTo>
                  <a:pt x="324" y="197"/>
                  <a:pt x="300" y="186"/>
                  <a:pt x="277" y="176"/>
                </a:cubicBezTo>
                <a:cubicBezTo>
                  <a:pt x="159" y="120"/>
                  <a:pt x="73" y="55"/>
                  <a:pt x="20" y="0"/>
                </a:cubicBezTo>
                <a:cubicBezTo>
                  <a:pt x="21" y="14"/>
                  <a:pt x="21" y="27"/>
                  <a:pt x="21" y="41"/>
                </a:cubicBezTo>
                <a:cubicBezTo>
                  <a:pt x="21" y="47"/>
                  <a:pt x="21" y="54"/>
                  <a:pt x="21" y="60"/>
                </a:cubicBezTo>
                <a:cubicBezTo>
                  <a:pt x="21" y="64"/>
                  <a:pt x="22" y="66"/>
                  <a:pt x="23" y="66"/>
                </a:cubicBezTo>
                <a:cubicBezTo>
                  <a:pt x="25" y="67"/>
                  <a:pt x="28" y="66"/>
                  <a:pt x="32" y="67"/>
                </a:cubicBezTo>
                <a:cubicBezTo>
                  <a:pt x="36" y="68"/>
                  <a:pt x="40" y="75"/>
                  <a:pt x="42" y="68"/>
                </a:cubicBezTo>
                <a:cubicBezTo>
                  <a:pt x="45" y="68"/>
                  <a:pt x="46" y="65"/>
                  <a:pt x="48" y="63"/>
                </a:cubicBezTo>
                <a:cubicBezTo>
                  <a:pt x="51" y="59"/>
                  <a:pt x="49" y="60"/>
                  <a:pt x="53" y="60"/>
                </a:cubicBezTo>
                <a:cubicBezTo>
                  <a:pt x="58" y="59"/>
                  <a:pt x="63" y="62"/>
                  <a:pt x="68" y="59"/>
                </a:cubicBezTo>
                <a:cubicBezTo>
                  <a:pt x="72" y="61"/>
                  <a:pt x="74" y="72"/>
                  <a:pt x="73" y="77"/>
                </a:cubicBezTo>
                <a:cubicBezTo>
                  <a:pt x="72" y="77"/>
                  <a:pt x="72" y="77"/>
                  <a:pt x="72" y="77"/>
                </a:cubicBezTo>
                <a:cubicBezTo>
                  <a:pt x="69" y="82"/>
                  <a:pt x="70" y="92"/>
                  <a:pt x="70" y="98"/>
                </a:cubicBezTo>
                <a:cubicBezTo>
                  <a:pt x="69" y="101"/>
                  <a:pt x="69" y="105"/>
                  <a:pt x="70" y="108"/>
                </a:cubicBezTo>
                <a:cubicBezTo>
                  <a:pt x="73" y="117"/>
                  <a:pt x="76" y="121"/>
                  <a:pt x="75" y="131"/>
                </a:cubicBezTo>
                <a:cubicBezTo>
                  <a:pt x="74" y="134"/>
                  <a:pt x="74" y="137"/>
                  <a:pt x="72" y="140"/>
                </a:cubicBezTo>
                <a:cubicBezTo>
                  <a:pt x="71" y="143"/>
                  <a:pt x="68" y="143"/>
                  <a:pt x="68" y="146"/>
                </a:cubicBezTo>
                <a:cubicBezTo>
                  <a:pt x="67" y="151"/>
                  <a:pt x="71" y="159"/>
                  <a:pt x="71" y="164"/>
                </a:cubicBezTo>
                <a:cubicBezTo>
                  <a:pt x="72" y="171"/>
                  <a:pt x="72" y="177"/>
                  <a:pt x="68" y="183"/>
                </a:cubicBezTo>
                <a:cubicBezTo>
                  <a:pt x="68" y="184"/>
                  <a:pt x="65" y="185"/>
                  <a:pt x="65" y="186"/>
                </a:cubicBezTo>
                <a:cubicBezTo>
                  <a:pt x="65" y="187"/>
                  <a:pt x="66" y="189"/>
                  <a:pt x="65" y="190"/>
                </a:cubicBezTo>
                <a:cubicBezTo>
                  <a:pt x="65" y="193"/>
                  <a:pt x="67" y="195"/>
                  <a:pt x="61" y="196"/>
                </a:cubicBezTo>
                <a:cubicBezTo>
                  <a:pt x="59" y="201"/>
                  <a:pt x="63" y="210"/>
                  <a:pt x="66" y="215"/>
                </a:cubicBezTo>
                <a:cubicBezTo>
                  <a:pt x="71" y="223"/>
                  <a:pt x="76" y="232"/>
                  <a:pt x="80" y="240"/>
                </a:cubicBezTo>
                <a:cubicBezTo>
                  <a:pt x="87" y="253"/>
                  <a:pt x="76" y="264"/>
                  <a:pt x="70" y="274"/>
                </a:cubicBezTo>
                <a:cubicBezTo>
                  <a:pt x="62" y="289"/>
                  <a:pt x="46" y="297"/>
                  <a:pt x="42" y="314"/>
                </a:cubicBezTo>
                <a:cubicBezTo>
                  <a:pt x="40" y="321"/>
                  <a:pt x="31" y="344"/>
                  <a:pt x="41" y="349"/>
                </a:cubicBezTo>
                <a:cubicBezTo>
                  <a:pt x="45" y="351"/>
                  <a:pt x="50" y="345"/>
                  <a:pt x="54" y="344"/>
                </a:cubicBezTo>
                <a:cubicBezTo>
                  <a:pt x="70" y="341"/>
                  <a:pt x="56" y="354"/>
                  <a:pt x="53" y="358"/>
                </a:cubicBezTo>
                <a:cubicBezTo>
                  <a:pt x="50" y="362"/>
                  <a:pt x="50" y="365"/>
                  <a:pt x="50" y="370"/>
                </a:cubicBezTo>
                <a:cubicBezTo>
                  <a:pt x="50" y="374"/>
                  <a:pt x="48" y="379"/>
                  <a:pt x="48" y="383"/>
                </a:cubicBezTo>
                <a:cubicBezTo>
                  <a:pt x="48" y="388"/>
                  <a:pt x="50" y="391"/>
                  <a:pt x="48" y="395"/>
                </a:cubicBezTo>
                <a:cubicBezTo>
                  <a:pt x="45" y="400"/>
                  <a:pt x="42" y="400"/>
                  <a:pt x="45" y="406"/>
                </a:cubicBezTo>
                <a:cubicBezTo>
                  <a:pt x="50" y="413"/>
                  <a:pt x="60" y="413"/>
                  <a:pt x="68" y="414"/>
                </a:cubicBezTo>
                <a:cubicBezTo>
                  <a:pt x="67" y="423"/>
                  <a:pt x="57" y="425"/>
                  <a:pt x="50" y="427"/>
                </a:cubicBezTo>
                <a:cubicBezTo>
                  <a:pt x="41" y="431"/>
                  <a:pt x="38" y="438"/>
                  <a:pt x="34" y="446"/>
                </a:cubicBezTo>
                <a:cubicBezTo>
                  <a:pt x="33" y="448"/>
                  <a:pt x="32" y="454"/>
                  <a:pt x="31" y="456"/>
                </a:cubicBezTo>
                <a:cubicBezTo>
                  <a:pt x="30" y="460"/>
                  <a:pt x="33" y="469"/>
                  <a:pt x="36" y="473"/>
                </a:cubicBezTo>
                <a:cubicBezTo>
                  <a:pt x="45" y="473"/>
                  <a:pt x="56" y="480"/>
                  <a:pt x="56" y="490"/>
                </a:cubicBezTo>
                <a:cubicBezTo>
                  <a:pt x="55" y="495"/>
                  <a:pt x="53" y="495"/>
                  <a:pt x="57" y="500"/>
                </a:cubicBezTo>
                <a:cubicBezTo>
                  <a:pt x="60" y="503"/>
                  <a:pt x="65" y="504"/>
                  <a:pt x="68" y="507"/>
                </a:cubicBezTo>
                <a:cubicBezTo>
                  <a:pt x="74" y="512"/>
                  <a:pt x="84" y="519"/>
                  <a:pt x="81" y="527"/>
                </a:cubicBezTo>
                <a:cubicBezTo>
                  <a:pt x="80" y="531"/>
                  <a:pt x="77" y="533"/>
                  <a:pt x="77" y="538"/>
                </a:cubicBezTo>
                <a:cubicBezTo>
                  <a:pt x="77" y="543"/>
                  <a:pt x="79" y="545"/>
                  <a:pt x="82" y="549"/>
                </a:cubicBezTo>
                <a:cubicBezTo>
                  <a:pt x="89" y="556"/>
                  <a:pt x="92" y="568"/>
                  <a:pt x="96" y="578"/>
                </a:cubicBezTo>
                <a:cubicBezTo>
                  <a:pt x="101" y="587"/>
                  <a:pt x="97" y="590"/>
                  <a:pt x="106" y="596"/>
                </a:cubicBezTo>
                <a:cubicBezTo>
                  <a:pt x="112" y="599"/>
                  <a:pt x="193" y="640"/>
                  <a:pt x="322" y="680"/>
                </a:cubicBezTo>
                <a:cubicBezTo>
                  <a:pt x="317" y="659"/>
                  <a:pt x="319" y="637"/>
                  <a:pt x="333" y="620"/>
                </a:cubicBezTo>
                <a:cubicBezTo>
                  <a:pt x="327" y="619"/>
                  <a:pt x="324" y="615"/>
                  <a:pt x="317" y="615"/>
                </a:cubicBezTo>
                <a:close/>
                <a:moveTo>
                  <a:pt x="65" y="548"/>
                </a:moveTo>
                <a:cubicBezTo>
                  <a:pt x="61" y="536"/>
                  <a:pt x="65" y="524"/>
                  <a:pt x="59" y="513"/>
                </a:cubicBezTo>
                <a:cubicBezTo>
                  <a:pt x="53" y="503"/>
                  <a:pt x="42" y="497"/>
                  <a:pt x="35" y="488"/>
                </a:cubicBezTo>
                <a:cubicBezTo>
                  <a:pt x="29" y="481"/>
                  <a:pt x="28" y="466"/>
                  <a:pt x="17" y="463"/>
                </a:cubicBezTo>
                <a:cubicBezTo>
                  <a:pt x="2" y="458"/>
                  <a:pt x="11" y="476"/>
                  <a:pt x="15" y="482"/>
                </a:cubicBezTo>
                <a:cubicBezTo>
                  <a:pt x="0" y="486"/>
                  <a:pt x="15" y="502"/>
                  <a:pt x="20" y="507"/>
                </a:cubicBezTo>
                <a:cubicBezTo>
                  <a:pt x="23" y="511"/>
                  <a:pt x="28" y="514"/>
                  <a:pt x="29" y="520"/>
                </a:cubicBezTo>
                <a:cubicBezTo>
                  <a:pt x="30" y="526"/>
                  <a:pt x="25" y="527"/>
                  <a:pt x="25" y="533"/>
                </a:cubicBezTo>
                <a:cubicBezTo>
                  <a:pt x="24" y="544"/>
                  <a:pt x="35" y="548"/>
                  <a:pt x="41" y="556"/>
                </a:cubicBezTo>
                <a:cubicBezTo>
                  <a:pt x="48" y="565"/>
                  <a:pt x="43" y="576"/>
                  <a:pt x="50" y="586"/>
                </a:cubicBezTo>
                <a:cubicBezTo>
                  <a:pt x="55" y="594"/>
                  <a:pt x="67" y="607"/>
                  <a:pt x="75" y="612"/>
                </a:cubicBezTo>
                <a:cubicBezTo>
                  <a:pt x="82" y="616"/>
                  <a:pt x="80" y="589"/>
                  <a:pt x="80" y="587"/>
                </a:cubicBezTo>
                <a:cubicBezTo>
                  <a:pt x="79" y="571"/>
                  <a:pt x="71" y="563"/>
                  <a:pt x="65" y="548"/>
                </a:cubicBezTo>
                <a:close/>
              </a:path>
            </a:pathLst>
          </a:custGeom>
          <a:solidFill>
            <a:schemeClr val="bg2">
              <a:lumMod val="2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6" name="Freeform 7"/>
          <p:cNvSpPr>
            <a:spLocks/>
          </p:cNvSpPr>
          <p:nvPr/>
        </p:nvSpPr>
        <p:spPr bwMode="auto">
          <a:xfrm>
            <a:off x="10978550" y="4532353"/>
            <a:ext cx="236226" cy="119356"/>
          </a:xfrm>
          <a:custGeom>
            <a:avLst/>
            <a:gdLst/>
            <a:ahLst/>
            <a:cxnLst>
              <a:cxn ang="0">
                <a:pos x="50" y="13"/>
              </a:cxn>
              <a:cxn ang="0">
                <a:pos x="67" y="3"/>
              </a:cxn>
              <a:cxn ang="0">
                <a:pos x="62" y="13"/>
              </a:cxn>
              <a:cxn ang="0">
                <a:pos x="63" y="23"/>
              </a:cxn>
              <a:cxn ang="0">
                <a:pos x="61" y="30"/>
              </a:cxn>
              <a:cxn ang="0">
                <a:pos x="49" y="31"/>
              </a:cxn>
              <a:cxn ang="0">
                <a:pos x="45" y="27"/>
              </a:cxn>
              <a:cxn ang="0">
                <a:pos x="41" y="32"/>
              </a:cxn>
              <a:cxn ang="0">
                <a:pos x="29" y="34"/>
              </a:cxn>
              <a:cxn ang="0">
                <a:pos x="19" y="31"/>
              </a:cxn>
              <a:cxn ang="0">
                <a:pos x="14" y="33"/>
              </a:cxn>
              <a:cxn ang="0">
                <a:pos x="10" y="30"/>
              </a:cxn>
              <a:cxn ang="0">
                <a:pos x="2" y="26"/>
              </a:cxn>
              <a:cxn ang="0">
                <a:pos x="3" y="15"/>
              </a:cxn>
              <a:cxn ang="0">
                <a:pos x="10" y="21"/>
              </a:cxn>
              <a:cxn ang="0">
                <a:pos x="19" y="25"/>
              </a:cxn>
              <a:cxn ang="0">
                <a:pos x="23" y="22"/>
              </a:cxn>
              <a:cxn ang="0">
                <a:pos x="29" y="22"/>
              </a:cxn>
              <a:cxn ang="0">
                <a:pos x="40" y="17"/>
              </a:cxn>
              <a:cxn ang="0">
                <a:pos x="50" y="13"/>
              </a:cxn>
            </a:cxnLst>
            <a:rect l="0" t="0" r="r" b="b"/>
            <a:pathLst>
              <a:path w="68" h="34">
                <a:moveTo>
                  <a:pt x="50" y="13"/>
                </a:moveTo>
                <a:cubicBezTo>
                  <a:pt x="55" y="10"/>
                  <a:pt x="61" y="0"/>
                  <a:pt x="67" y="3"/>
                </a:cubicBezTo>
                <a:cubicBezTo>
                  <a:pt x="66" y="6"/>
                  <a:pt x="63" y="9"/>
                  <a:pt x="62" y="13"/>
                </a:cubicBezTo>
                <a:cubicBezTo>
                  <a:pt x="61" y="18"/>
                  <a:pt x="61" y="19"/>
                  <a:pt x="63" y="23"/>
                </a:cubicBezTo>
                <a:cubicBezTo>
                  <a:pt x="64" y="26"/>
                  <a:pt x="68" y="28"/>
                  <a:pt x="61" y="30"/>
                </a:cubicBezTo>
                <a:cubicBezTo>
                  <a:pt x="59" y="32"/>
                  <a:pt x="52" y="31"/>
                  <a:pt x="49" y="31"/>
                </a:cubicBezTo>
                <a:cubicBezTo>
                  <a:pt x="49" y="28"/>
                  <a:pt x="48" y="26"/>
                  <a:pt x="45" y="27"/>
                </a:cubicBezTo>
                <a:cubicBezTo>
                  <a:pt x="42" y="28"/>
                  <a:pt x="43" y="30"/>
                  <a:pt x="41" y="32"/>
                </a:cubicBezTo>
                <a:cubicBezTo>
                  <a:pt x="39" y="33"/>
                  <a:pt x="31" y="33"/>
                  <a:pt x="29" y="34"/>
                </a:cubicBezTo>
                <a:cubicBezTo>
                  <a:pt x="23" y="34"/>
                  <a:pt x="23" y="32"/>
                  <a:pt x="19" y="31"/>
                </a:cubicBezTo>
                <a:cubicBezTo>
                  <a:pt x="18" y="31"/>
                  <a:pt x="16" y="33"/>
                  <a:pt x="14" y="33"/>
                </a:cubicBezTo>
                <a:cubicBezTo>
                  <a:pt x="12" y="33"/>
                  <a:pt x="11" y="31"/>
                  <a:pt x="10" y="30"/>
                </a:cubicBezTo>
                <a:cubicBezTo>
                  <a:pt x="8" y="29"/>
                  <a:pt x="3" y="28"/>
                  <a:pt x="2" y="26"/>
                </a:cubicBezTo>
                <a:cubicBezTo>
                  <a:pt x="0" y="23"/>
                  <a:pt x="3" y="18"/>
                  <a:pt x="3" y="15"/>
                </a:cubicBezTo>
                <a:cubicBezTo>
                  <a:pt x="4" y="7"/>
                  <a:pt x="9" y="19"/>
                  <a:pt x="10" y="21"/>
                </a:cubicBezTo>
                <a:cubicBezTo>
                  <a:pt x="13" y="23"/>
                  <a:pt x="16" y="22"/>
                  <a:pt x="19" y="25"/>
                </a:cubicBezTo>
                <a:cubicBezTo>
                  <a:pt x="21" y="24"/>
                  <a:pt x="22" y="22"/>
                  <a:pt x="23" y="22"/>
                </a:cubicBezTo>
                <a:cubicBezTo>
                  <a:pt x="25" y="22"/>
                  <a:pt x="28" y="22"/>
                  <a:pt x="29" y="22"/>
                </a:cubicBezTo>
                <a:cubicBezTo>
                  <a:pt x="33" y="21"/>
                  <a:pt x="37" y="18"/>
                  <a:pt x="40" y="17"/>
                </a:cubicBezTo>
                <a:cubicBezTo>
                  <a:pt x="43" y="15"/>
                  <a:pt x="48" y="14"/>
                  <a:pt x="50" y="13"/>
                </a:cubicBezTo>
                <a:close/>
              </a:path>
            </a:pathLst>
          </a:custGeom>
          <a:solidFill>
            <a:schemeClr val="bg2">
              <a:lumMod val="25000"/>
            </a:schemeClr>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Freeform 8"/>
          <p:cNvSpPr>
            <a:spLocks/>
          </p:cNvSpPr>
          <p:nvPr/>
        </p:nvSpPr>
        <p:spPr bwMode="auto">
          <a:xfrm>
            <a:off x="10521018" y="4480132"/>
            <a:ext cx="581861" cy="507263"/>
          </a:xfrm>
          <a:custGeom>
            <a:avLst/>
            <a:gdLst/>
            <a:ahLst/>
            <a:cxnLst>
              <a:cxn ang="0">
                <a:pos x="147" y="58"/>
              </a:cxn>
              <a:cxn ang="0">
                <a:pos x="160" y="62"/>
              </a:cxn>
              <a:cxn ang="0">
                <a:pos x="160" y="63"/>
              </a:cxn>
              <a:cxn ang="0">
                <a:pos x="151" y="68"/>
              </a:cxn>
              <a:cxn ang="0">
                <a:pos x="148" y="76"/>
              </a:cxn>
              <a:cxn ang="0">
                <a:pos x="143" y="85"/>
              </a:cxn>
              <a:cxn ang="0">
                <a:pos x="137" y="96"/>
              </a:cxn>
              <a:cxn ang="0">
                <a:pos x="119" y="121"/>
              </a:cxn>
              <a:cxn ang="0">
                <a:pos x="112" y="127"/>
              </a:cxn>
              <a:cxn ang="0">
                <a:pos x="105" y="134"/>
              </a:cxn>
              <a:cxn ang="0">
                <a:pos x="75" y="140"/>
              </a:cxn>
              <a:cxn ang="0">
                <a:pos x="69" y="131"/>
              </a:cxn>
              <a:cxn ang="0">
                <a:pos x="57" y="126"/>
              </a:cxn>
              <a:cxn ang="0">
                <a:pos x="50" y="108"/>
              </a:cxn>
              <a:cxn ang="0">
                <a:pos x="18" y="68"/>
              </a:cxn>
              <a:cxn ang="0">
                <a:pos x="3" y="80"/>
              </a:cxn>
              <a:cxn ang="0">
                <a:pos x="0" y="79"/>
              </a:cxn>
              <a:cxn ang="0">
                <a:pos x="5" y="68"/>
              </a:cxn>
              <a:cxn ang="0">
                <a:pos x="4" y="44"/>
              </a:cxn>
              <a:cxn ang="0">
                <a:pos x="17" y="34"/>
              </a:cxn>
              <a:cxn ang="0">
                <a:pos x="32" y="32"/>
              </a:cxn>
              <a:cxn ang="0">
                <a:pos x="43" y="21"/>
              </a:cxn>
              <a:cxn ang="0">
                <a:pos x="56" y="15"/>
              </a:cxn>
              <a:cxn ang="0">
                <a:pos x="59" y="15"/>
              </a:cxn>
              <a:cxn ang="0">
                <a:pos x="56" y="20"/>
              </a:cxn>
              <a:cxn ang="0">
                <a:pos x="65" y="15"/>
              </a:cxn>
              <a:cxn ang="0">
                <a:pos x="65" y="15"/>
              </a:cxn>
              <a:cxn ang="0">
                <a:pos x="70" y="15"/>
              </a:cxn>
              <a:cxn ang="0">
                <a:pos x="73" y="15"/>
              </a:cxn>
              <a:cxn ang="0">
                <a:pos x="87" y="24"/>
              </a:cxn>
              <a:cxn ang="0">
                <a:pos x="105" y="18"/>
              </a:cxn>
              <a:cxn ang="0">
                <a:pos x="114" y="35"/>
              </a:cxn>
              <a:cxn ang="0">
                <a:pos x="133" y="57"/>
              </a:cxn>
              <a:cxn ang="0">
                <a:pos x="147" y="58"/>
              </a:cxn>
            </a:cxnLst>
            <a:rect l="0" t="0" r="r" b="b"/>
            <a:pathLst>
              <a:path w="167" h="145">
                <a:moveTo>
                  <a:pt x="147" y="58"/>
                </a:moveTo>
                <a:cubicBezTo>
                  <a:pt x="153" y="55"/>
                  <a:pt x="167" y="49"/>
                  <a:pt x="160" y="62"/>
                </a:cubicBezTo>
                <a:cubicBezTo>
                  <a:pt x="159" y="62"/>
                  <a:pt x="159" y="62"/>
                  <a:pt x="160" y="63"/>
                </a:cubicBezTo>
                <a:cubicBezTo>
                  <a:pt x="156" y="64"/>
                  <a:pt x="153" y="66"/>
                  <a:pt x="151" y="68"/>
                </a:cubicBezTo>
                <a:cubicBezTo>
                  <a:pt x="150" y="71"/>
                  <a:pt x="148" y="73"/>
                  <a:pt x="148" y="76"/>
                </a:cubicBezTo>
                <a:cubicBezTo>
                  <a:pt x="145" y="77"/>
                  <a:pt x="144" y="83"/>
                  <a:pt x="143" y="85"/>
                </a:cubicBezTo>
                <a:cubicBezTo>
                  <a:pt x="142" y="89"/>
                  <a:pt x="140" y="93"/>
                  <a:pt x="137" y="96"/>
                </a:cubicBezTo>
                <a:cubicBezTo>
                  <a:pt x="131" y="103"/>
                  <a:pt x="127" y="116"/>
                  <a:pt x="119" y="121"/>
                </a:cubicBezTo>
                <a:cubicBezTo>
                  <a:pt x="116" y="124"/>
                  <a:pt x="114" y="123"/>
                  <a:pt x="112" y="127"/>
                </a:cubicBezTo>
                <a:cubicBezTo>
                  <a:pt x="109" y="133"/>
                  <a:pt x="109" y="132"/>
                  <a:pt x="105" y="134"/>
                </a:cubicBezTo>
                <a:cubicBezTo>
                  <a:pt x="99" y="137"/>
                  <a:pt x="80" y="145"/>
                  <a:pt x="75" y="140"/>
                </a:cubicBezTo>
                <a:cubicBezTo>
                  <a:pt x="73" y="138"/>
                  <a:pt x="73" y="133"/>
                  <a:pt x="69" y="131"/>
                </a:cubicBezTo>
                <a:cubicBezTo>
                  <a:pt x="66" y="128"/>
                  <a:pt x="61" y="129"/>
                  <a:pt x="57" y="126"/>
                </a:cubicBezTo>
                <a:cubicBezTo>
                  <a:pt x="53" y="121"/>
                  <a:pt x="51" y="114"/>
                  <a:pt x="50" y="108"/>
                </a:cubicBezTo>
                <a:cubicBezTo>
                  <a:pt x="47" y="95"/>
                  <a:pt x="39" y="61"/>
                  <a:pt x="18" y="68"/>
                </a:cubicBezTo>
                <a:cubicBezTo>
                  <a:pt x="13" y="69"/>
                  <a:pt x="7" y="76"/>
                  <a:pt x="3" y="80"/>
                </a:cubicBezTo>
                <a:cubicBezTo>
                  <a:pt x="4" y="79"/>
                  <a:pt x="2" y="79"/>
                  <a:pt x="0" y="79"/>
                </a:cubicBezTo>
                <a:cubicBezTo>
                  <a:pt x="1" y="75"/>
                  <a:pt x="3" y="72"/>
                  <a:pt x="5" y="68"/>
                </a:cubicBezTo>
                <a:cubicBezTo>
                  <a:pt x="8" y="60"/>
                  <a:pt x="5" y="52"/>
                  <a:pt x="4" y="44"/>
                </a:cubicBezTo>
                <a:cubicBezTo>
                  <a:pt x="8" y="41"/>
                  <a:pt x="12" y="37"/>
                  <a:pt x="17" y="34"/>
                </a:cubicBezTo>
                <a:cubicBezTo>
                  <a:pt x="22" y="32"/>
                  <a:pt x="27" y="33"/>
                  <a:pt x="32" y="32"/>
                </a:cubicBezTo>
                <a:cubicBezTo>
                  <a:pt x="38" y="30"/>
                  <a:pt x="39" y="25"/>
                  <a:pt x="43" y="21"/>
                </a:cubicBezTo>
                <a:cubicBezTo>
                  <a:pt x="45" y="20"/>
                  <a:pt x="53" y="16"/>
                  <a:pt x="56" y="15"/>
                </a:cubicBezTo>
                <a:cubicBezTo>
                  <a:pt x="57" y="15"/>
                  <a:pt x="58" y="15"/>
                  <a:pt x="59" y="15"/>
                </a:cubicBezTo>
                <a:cubicBezTo>
                  <a:pt x="58" y="16"/>
                  <a:pt x="57" y="18"/>
                  <a:pt x="56" y="20"/>
                </a:cubicBezTo>
                <a:cubicBezTo>
                  <a:pt x="59" y="18"/>
                  <a:pt x="62" y="17"/>
                  <a:pt x="65" y="15"/>
                </a:cubicBezTo>
                <a:cubicBezTo>
                  <a:pt x="65" y="15"/>
                  <a:pt x="65" y="15"/>
                  <a:pt x="65" y="15"/>
                </a:cubicBezTo>
                <a:cubicBezTo>
                  <a:pt x="66" y="16"/>
                  <a:pt x="68" y="16"/>
                  <a:pt x="70" y="15"/>
                </a:cubicBezTo>
                <a:cubicBezTo>
                  <a:pt x="71" y="15"/>
                  <a:pt x="72" y="15"/>
                  <a:pt x="73" y="15"/>
                </a:cubicBezTo>
                <a:cubicBezTo>
                  <a:pt x="79" y="17"/>
                  <a:pt x="79" y="26"/>
                  <a:pt x="87" y="24"/>
                </a:cubicBezTo>
                <a:cubicBezTo>
                  <a:pt x="88" y="12"/>
                  <a:pt x="103" y="0"/>
                  <a:pt x="105" y="18"/>
                </a:cubicBezTo>
                <a:cubicBezTo>
                  <a:pt x="106" y="26"/>
                  <a:pt x="98" y="40"/>
                  <a:pt x="114" y="35"/>
                </a:cubicBezTo>
                <a:cubicBezTo>
                  <a:pt x="115" y="44"/>
                  <a:pt x="126" y="53"/>
                  <a:pt x="133" y="57"/>
                </a:cubicBezTo>
                <a:cubicBezTo>
                  <a:pt x="138" y="59"/>
                  <a:pt x="142" y="60"/>
                  <a:pt x="147" y="58"/>
                </a:cubicBezTo>
                <a:close/>
              </a:path>
            </a:pathLst>
          </a:custGeom>
          <a:solidFill>
            <a:srgbClr val="595959"/>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7" name="Oval 226"/>
          <p:cNvSpPr>
            <a:spLocks noChangeAspect="1"/>
          </p:cNvSpPr>
          <p:nvPr/>
        </p:nvSpPr>
        <p:spPr>
          <a:xfrm>
            <a:off x="745742" y="1882046"/>
            <a:ext cx="731520" cy="731520"/>
          </a:xfrm>
          <a:prstGeom prst="ellipse">
            <a:avLst/>
          </a:prstGeom>
          <a:solidFill>
            <a:srgbClr val="34738D"/>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4738D"/>
              </a:solidFill>
            </a:endParaRPr>
          </a:p>
        </p:txBody>
      </p:sp>
      <p:sp>
        <p:nvSpPr>
          <p:cNvPr id="229" name="Text Box 10"/>
          <p:cNvSpPr txBox="1">
            <a:spLocks noChangeArrowheads="1"/>
          </p:cNvSpPr>
          <p:nvPr/>
        </p:nvSpPr>
        <p:spPr bwMode="auto">
          <a:xfrm>
            <a:off x="1681725" y="2940763"/>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189A80"/>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a:t>
            </a:r>
          </a:p>
        </p:txBody>
      </p:sp>
      <p:sp>
        <p:nvSpPr>
          <p:cNvPr id="231" name="Oval 230"/>
          <p:cNvSpPr>
            <a:spLocks noChangeAspect="1"/>
          </p:cNvSpPr>
          <p:nvPr/>
        </p:nvSpPr>
        <p:spPr>
          <a:xfrm>
            <a:off x="745742" y="2929030"/>
            <a:ext cx="731520" cy="731520"/>
          </a:xfrm>
          <a:prstGeom prst="ellipse">
            <a:avLst/>
          </a:prstGeom>
          <a:solidFill>
            <a:srgbClr val="189A80"/>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Text Box 10"/>
          <p:cNvSpPr txBox="1">
            <a:spLocks noChangeArrowheads="1"/>
          </p:cNvSpPr>
          <p:nvPr/>
        </p:nvSpPr>
        <p:spPr bwMode="auto">
          <a:xfrm>
            <a:off x="1681725" y="3994983"/>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EF9D27"/>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a:t>
            </a:r>
          </a:p>
        </p:txBody>
      </p:sp>
      <p:sp>
        <p:nvSpPr>
          <p:cNvPr id="240" name="Oval 239"/>
          <p:cNvSpPr>
            <a:spLocks noChangeAspect="1"/>
          </p:cNvSpPr>
          <p:nvPr/>
        </p:nvSpPr>
        <p:spPr>
          <a:xfrm>
            <a:off x="745742" y="3983250"/>
            <a:ext cx="731520" cy="731520"/>
          </a:xfrm>
          <a:prstGeom prst="ellipse">
            <a:avLst/>
          </a:prstGeom>
          <a:solidFill>
            <a:srgbClr val="EF9D2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2" name="Text Box 10"/>
          <p:cNvSpPr txBox="1">
            <a:spLocks noChangeArrowheads="1"/>
          </p:cNvSpPr>
          <p:nvPr/>
        </p:nvSpPr>
        <p:spPr bwMode="auto">
          <a:xfrm>
            <a:off x="1681725" y="5059377"/>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D34132"/>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a:t>
            </a:r>
          </a:p>
        </p:txBody>
      </p:sp>
      <p:sp>
        <p:nvSpPr>
          <p:cNvPr id="245" name="Oval 244"/>
          <p:cNvSpPr>
            <a:spLocks noChangeAspect="1"/>
          </p:cNvSpPr>
          <p:nvPr/>
        </p:nvSpPr>
        <p:spPr>
          <a:xfrm>
            <a:off x="745742" y="5047644"/>
            <a:ext cx="731520" cy="731520"/>
          </a:xfrm>
          <a:prstGeom prst="ellipse">
            <a:avLst/>
          </a:prstGeom>
          <a:solidFill>
            <a:srgbClr val="D34132"/>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p:cNvSpPr txBox="1"/>
          <p:nvPr/>
        </p:nvSpPr>
        <p:spPr>
          <a:xfrm>
            <a:off x="785955" y="2075364"/>
            <a:ext cx="714775" cy="369332"/>
          </a:xfrm>
          <a:prstGeom prst="rect">
            <a:avLst/>
          </a:prstGeom>
          <a:noFill/>
        </p:spPr>
        <p:txBody>
          <a:bodyPr wrap="square" rtlCol="0">
            <a:spAutoFit/>
          </a:bodyPr>
          <a:lstStyle/>
          <a:p>
            <a:pPr algn="ctr"/>
            <a:r>
              <a:rPr lang="en-US" b="1" dirty="0">
                <a:solidFill>
                  <a:schemeClr val="bg1"/>
                </a:solidFill>
              </a:rPr>
              <a:t>76%</a:t>
            </a:r>
          </a:p>
        </p:txBody>
      </p:sp>
      <p:sp>
        <p:nvSpPr>
          <p:cNvPr id="350" name="TextBox 349"/>
          <p:cNvSpPr txBox="1"/>
          <p:nvPr/>
        </p:nvSpPr>
        <p:spPr>
          <a:xfrm>
            <a:off x="774559" y="3122771"/>
            <a:ext cx="714775" cy="369332"/>
          </a:xfrm>
          <a:prstGeom prst="rect">
            <a:avLst/>
          </a:prstGeom>
          <a:noFill/>
        </p:spPr>
        <p:txBody>
          <a:bodyPr wrap="square" rtlCol="0">
            <a:spAutoFit/>
          </a:bodyPr>
          <a:lstStyle/>
          <a:p>
            <a:pPr algn="ctr"/>
            <a:r>
              <a:rPr lang="en-US" b="1" dirty="0">
                <a:solidFill>
                  <a:schemeClr val="bg1"/>
                </a:solidFill>
              </a:rPr>
              <a:t>43%</a:t>
            </a:r>
          </a:p>
        </p:txBody>
      </p:sp>
      <p:sp>
        <p:nvSpPr>
          <p:cNvPr id="449" name="TextBox 448"/>
          <p:cNvSpPr txBox="1"/>
          <p:nvPr/>
        </p:nvSpPr>
        <p:spPr>
          <a:xfrm>
            <a:off x="792619" y="4168191"/>
            <a:ext cx="714775" cy="369332"/>
          </a:xfrm>
          <a:prstGeom prst="rect">
            <a:avLst/>
          </a:prstGeom>
          <a:noFill/>
        </p:spPr>
        <p:txBody>
          <a:bodyPr wrap="square" rtlCol="0">
            <a:spAutoFit/>
          </a:bodyPr>
          <a:lstStyle/>
          <a:p>
            <a:pPr algn="ctr"/>
            <a:r>
              <a:rPr lang="en-US" b="1" dirty="0">
                <a:solidFill>
                  <a:schemeClr val="bg1"/>
                </a:solidFill>
              </a:rPr>
              <a:t>57%</a:t>
            </a:r>
          </a:p>
        </p:txBody>
      </p:sp>
      <p:sp>
        <p:nvSpPr>
          <p:cNvPr id="450" name="TextBox 449"/>
          <p:cNvSpPr txBox="1"/>
          <p:nvPr/>
        </p:nvSpPr>
        <p:spPr>
          <a:xfrm>
            <a:off x="772977" y="5240485"/>
            <a:ext cx="714775" cy="369332"/>
          </a:xfrm>
          <a:prstGeom prst="rect">
            <a:avLst/>
          </a:prstGeom>
          <a:noFill/>
        </p:spPr>
        <p:txBody>
          <a:bodyPr wrap="square" rtlCol="0">
            <a:spAutoFit/>
          </a:bodyPr>
          <a:lstStyle/>
          <a:p>
            <a:pPr algn="ctr"/>
            <a:r>
              <a:rPr lang="en-US" b="1" dirty="0">
                <a:solidFill>
                  <a:schemeClr val="bg1"/>
                </a:solidFill>
              </a:rPr>
              <a:t>31%</a:t>
            </a:r>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rgbClr val="4C4F54"/>
                  </a:solidFill>
                  <a:latin typeface="Candara" panose="020E0502030303020204" pitchFamily="34" charset="0"/>
                </a:rPr>
                <a:t>Your Subtitle</a:t>
              </a:r>
            </a:p>
          </p:txBody>
        </p:sp>
      </p:grpSp>
      <p:sp>
        <p:nvSpPr>
          <p:cNvPr id="454" name="TextBox 453"/>
          <p:cNvSpPr txBox="1"/>
          <p:nvPr/>
        </p:nvSpPr>
        <p:spPr>
          <a:xfrm>
            <a:off x="6327325" y="5609817"/>
            <a:ext cx="5272247" cy="954107"/>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endParaRPr lang="en-US" dirty="0">
              <a:solidFill>
                <a:srgbClr val="4C4F54"/>
              </a:solidFill>
              <a:latin typeface="Candara" panose="020E0502030303020204" pitchFamily="34" charset="0"/>
            </a:endParaRPr>
          </a:p>
        </p:txBody>
      </p:sp>
      <p:sp>
        <p:nvSpPr>
          <p:cNvPr id="225" name="Text Box 10"/>
          <p:cNvSpPr txBox="1">
            <a:spLocks noChangeArrowheads="1"/>
          </p:cNvSpPr>
          <p:nvPr/>
        </p:nvSpPr>
        <p:spPr bwMode="auto">
          <a:xfrm>
            <a:off x="1681725" y="1893778"/>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34738D"/>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a:t>
            </a:r>
          </a:p>
        </p:txBody>
      </p:sp>
      <p:sp>
        <p:nvSpPr>
          <p:cNvPr id="99" name="Freeform 16"/>
          <p:cNvSpPr>
            <a:spLocks noChangeAspect="1" noChangeArrowheads="1"/>
          </p:cNvSpPr>
          <p:nvPr/>
        </p:nvSpPr>
        <p:spPr bwMode="auto">
          <a:xfrm>
            <a:off x="5198850" y="3571154"/>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189A80"/>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00" name="Freeform 16"/>
          <p:cNvSpPr>
            <a:spLocks noChangeAspect="1" noChangeArrowheads="1"/>
          </p:cNvSpPr>
          <p:nvPr/>
        </p:nvSpPr>
        <p:spPr bwMode="auto">
          <a:xfrm>
            <a:off x="10099386" y="4612370"/>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34738D"/>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solidFill>
                <a:srgbClr val="34738D"/>
              </a:solidFill>
            </a:endParaRPr>
          </a:p>
        </p:txBody>
      </p:sp>
      <p:sp>
        <p:nvSpPr>
          <p:cNvPr id="101" name="Freeform 16"/>
          <p:cNvSpPr>
            <a:spLocks noChangeAspect="1" noChangeArrowheads="1"/>
          </p:cNvSpPr>
          <p:nvPr/>
        </p:nvSpPr>
        <p:spPr bwMode="auto">
          <a:xfrm>
            <a:off x="7023290" y="3153494"/>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EF9D27"/>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02" name="Freeform 16"/>
          <p:cNvSpPr>
            <a:spLocks noChangeAspect="1" noChangeArrowheads="1"/>
          </p:cNvSpPr>
          <p:nvPr/>
        </p:nvSpPr>
        <p:spPr bwMode="auto">
          <a:xfrm>
            <a:off x="9440249" y="2802223"/>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D34132"/>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pic>
        <p:nvPicPr>
          <p:cNvPr id="35" name="Picture 3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933321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115"/>
                                        </p:tgtEl>
                                        <p:attrNameLst>
                                          <p:attrName>style.visibility</p:attrName>
                                        </p:attrNameLst>
                                      </p:cBhvr>
                                      <p:to>
                                        <p:strVal val="visible"/>
                                      </p:to>
                                    </p:set>
                                    <p:anim calcmode="lin" valueType="num">
                                      <p:cBhvr additive="base">
                                        <p:cTn id="11" dur="250" fill="hold"/>
                                        <p:tgtEl>
                                          <p:spTgt spid="115"/>
                                        </p:tgtEl>
                                        <p:attrNameLst>
                                          <p:attrName>ppt_x</p:attrName>
                                        </p:attrNameLst>
                                      </p:cBhvr>
                                      <p:tavLst>
                                        <p:tav tm="0">
                                          <p:val>
                                            <p:strVal val="#ppt_x"/>
                                          </p:val>
                                        </p:tav>
                                        <p:tav tm="100000">
                                          <p:val>
                                            <p:strVal val="#ppt_x"/>
                                          </p:val>
                                        </p:tav>
                                      </p:tavLst>
                                    </p:anim>
                                    <p:anim calcmode="lin" valueType="num">
                                      <p:cBhvr additive="base">
                                        <p:cTn id="12" dur="250" fill="hold"/>
                                        <p:tgtEl>
                                          <p:spTgt spid="1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13"/>
                                        </p:tgtEl>
                                        <p:attrNameLst>
                                          <p:attrName>style.visibility</p:attrName>
                                        </p:attrNameLst>
                                      </p:cBhvr>
                                      <p:to>
                                        <p:strVal val="visible"/>
                                      </p:to>
                                    </p:set>
                                    <p:anim calcmode="lin" valueType="num">
                                      <p:cBhvr additive="base">
                                        <p:cTn id="16" dur="250" fill="hold"/>
                                        <p:tgtEl>
                                          <p:spTgt spid="113"/>
                                        </p:tgtEl>
                                        <p:attrNameLst>
                                          <p:attrName>ppt_x</p:attrName>
                                        </p:attrNameLst>
                                      </p:cBhvr>
                                      <p:tavLst>
                                        <p:tav tm="0">
                                          <p:val>
                                            <p:strVal val="#ppt_x"/>
                                          </p:val>
                                        </p:tav>
                                        <p:tav tm="100000">
                                          <p:val>
                                            <p:strVal val="#ppt_x"/>
                                          </p:val>
                                        </p:tav>
                                      </p:tavLst>
                                    </p:anim>
                                    <p:anim calcmode="lin" valueType="num">
                                      <p:cBhvr additive="base">
                                        <p:cTn id="17" dur="250" fill="hold"/>
                                        <p:tgtEl>
                                          <p:spTgt spid="113"/>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112"/>
                                        </p:tgtEl>
                                        <p:attrNameLst>
                                          <p:attrName>style.visibility</p:attrName>
                                        </p:attrNameLst>
                                      </p:cBhvr>
                                      <p:to>
                                        <p:strVal val="visible"/>
                                      </p:to>
                                    </p:set>
                                    <p:anim calcmode="lin" valueType="num">
                                      <p:cBhvr additive="base">
                                        <p:cTn id="21" dur="250" fill="hold"/>
                                        <p:tgtEl>
                                          <p:spTgt spid="112"/>
                                        </p:tgtEl>
                                        <p:attrNameLst>
                                          <p:attrName>ppt_x</p:attrName>
                                        </p:attrNameLst>
                                      </p:cBhvr>
                                      <p:tavLst>
                                        <p:tav tm="0">
                                          <p:val>
                                            <p:strVal val="#ppt_x"/>
                                          </p:val>
                                        </p:tav>
                                        <p:tav tm="100000">
                                          <p:val>
                                            <p:strVal val="#ppt_x"/>
                                          </p:val>
                                        </p:tav>
                                      </p:tavLst>
                                    </p:anim>
                                    <p:anim calcmode="lin" valueType="num">
                                      <p:cBhvr additive="base">
                                        <p:cTn id="22" dur="250" fill="hold"/>
                                        <p:tgtEl>
                                          <p:spTgt spid="112"/>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105"/>
                                        </p:tgtEl>
                                        <p:attrNameLst>
                                          <p:attrName>style.visibility</p:attrName>
                                        </p:attrNameLst>
                                      </p:cBhvr>
                                      <p:to>
                                        <p:strVal val="visible"/>
                                      </p:to>
                                    </p:set>
                                    <p:anim calcmode="lin" valueType="num">
                                      <p:cBhvr additive="base">
                                        <p:cTn id="26" dur="250" fill="hold"/>
                                        <p:tgtEl>
                                          <p:spTgt spid="105"/>
                                        </p:tgtEl>
                                        <p:attrNameLst>
                                          <p:attrName>ppt_x</p:attrName>
                                        </p:attrNameLst>
                                      </p:cBhvr>
                                      <p:tavLst>
                                        <p:tav tm="0">
                                          <p:val>
                                            <p:strVal val="#ppt_x"/>
                                          </p:val>
                                        </p:tav>
                                        <p:tav tm="100000">
                                          <p:val>
                                            <p:strVal val="#ppt_x"/>
                                          </p:val>
                                        </p:tav>
                                      </p:tavLst>
                                    </p:anim>
                                    <p:anim calcmode="lin" valueType="num">
                                      <p:cBhvr additive="base">
                                        <p:cTn id="27" dur="250" fill="hold"/>
                                        <p:tgtEl>
                                          <p:spTgt spid="105"/>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104"/>
                                        </p:tgtEl>
                                        <p:attrNameLst>
                                          <p:attrName>style.visibility</p:attrName>
                                        </p:attrNameLst>
                                      </p:cBhvr>
                                      <p:to>
                                        <p:strVal val="visible"/>
                                      </p:to>
                                    </p:set>
                                    <p:anim calcmode="lin" valueType="num">
                                      <p:cBhvr additive="base">
                                        <p:cTn id="31" dur="250" fill="hold"/>
                                        <p:tgtEl>
                                          <p:spTgt spid="104"/>
                                        </p:tgtEl>
                                        <p:attrNameLst>
                                          <p:attrName>ppt_x</p:attrName>
                                        </p:attrNameLst>
                                      </p:cBhvr>
                                      <p:tavLst>
                                        <p:tav tm="0">
                                          <p:val>
                                            <p:strVal val="#ppt_x"/>
                                          </p:val>
                                        </p:tav>
                                        <p:tav tm="100000">
                                          <p:val>
                                            <p:strVal val="#ppt_x"/>
                                          </p:val>
                                        </p:tav>
                                      </p:tavLst>
                                    </p:anim>
                                    <p:anim calcmode="lin" valueType="num">
                                      <p:cBhvr additive="base">
                                        <p:cTn id="32" dur="250" fill="hold"/>
                                        <p:tgtEl>
                                          <p:spTgt spid="104"/>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107"/>
                                        </p:tgtEl>
                                        <p:attrNameLst>
                                          <p:attrName>style.visibility</p:attrName>
                                        </p:attrNameLst>
                                      </p:cBhvr>
                                      <p:to>
                                        <p:strVal val="visible"/>
                                      </p:to>
                                    </p:set>
                                    <p:anim calcmode="lin" valueType="num">
                                      <p:cBhvr additive="base">
                                        <p:cTn id="36" dur="250" fill="hold"/>
                                        <p:tgtEl>
                                          <p:spTgt spid="107"/>
                                        </p:tgtEl>
                                        <p:attrNameLst>
                                          <p:attrName>ppt_x</p:attrName>
                                        </p:attrNameLst>
                                      </p:cBhvr>
                                      <p:tavLst>
                                        <p:tav tm="0">
                                          <p:val>
                                            <p:strVal val="#ppt_x"/>
                                          </p:val>
                                        </p:tav>
                                        <p:tav tm="100000">
                                          <p:val>
                                            <p:strVal val="#ppt_x"/>
                                          </p:val>
                                        </p:tav>
                                      </p:tavLst>
                                    </p:anim>
                                    <p:anim calcmode="lin" valueType="num">
                                      <p:cBhvr additive="base">
                                        <p:cTn id="37" dur="250" fill="hold"/>
                                        <p:tgtEl>
                                          <p:spTgt spid="107"/>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108"/>
                                        </p:tgtEl>
                                        <p:attrNameLst>
                                          <p:attrName>style.visibility</p:attrName>
                                        </p:attrNameLst>
                                      </p:cBhvr>
                                      <p:to>
                                        <p:strVal val="visible"/>
                                      </p:to>
                                    </p:set>
                                    <p:anim calcmode="lin" valueType="num">
                                      <p:cBhvr additive="base">
                                        <p:cTn id="41" dur="250" fill="hold"/>
                                        <p:tgtEl>
                                          <p:spTgt spid="108"/>
                                        </p:tgtEl>
                                        <p:attrNameLst>
                                          <p:attrName>ppt_x</p:attrName>
                                        </p:attrNameLst>
                                      </p:cBhvr>
                                      <p:tavLst>
                                        <p:tav tm="0">
                                          <p:val>
                                            <p:strVal val="#ppt_x"/>
                                          </p:val>
                                        </p:tav>
                                        <p:tav tm="100000">
                                          <p:val>
                                            <p:strVal val="#ppt_x"/>
                                          </p:val>
                                        </p:tav>
                                      </p:tavLst>
                                    </p:anim>
                                    <p:anim calcmode="lin" valueType="num">
                                      <p:cBhvr additive="base">
                                        <p:cTn id="42" dur="250" fill="hold"/>
                                        <p:tgtEl>
                                          <p:spTgt spid="108"/>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109"/>
                                        </p:tgtEl>
                                        <p:attrNameLst>
                                          <p:attrName>style.visibility</p:attrName>
                                        </p:attrNameLst>
                                      </p:cBhvr>
                                      <p:to>
                                        <p:strVal val="visible"/>
                                      </p:to>
                                    </p:set>
                                    <p:anim calcmode="lin" valueType="num">
                                      <p:cBhvr additive="base">
                                        <p:cTn id="46" dur="250" fill="hold"/>
                                        <p:tgtEl>
                                          <p:spTgt spid="109"/>
                                        </p:tgtEl>
                                        <p:attrNameLst>
                                          <p:attrName>ppt_x</p:attrName>
                                        </p:attrNameLst>
                                      </p:cBhvr>
                                      <p:tavLst>
                                        <p:tav tm="0">
                                          <p:val>
                                            <p:strVal val="#ppt_x"/>
                                          </p:val>
                                        </p:tav>
                                        <p:tav tm="100000">
                                          <p:val>
                                            <p:strVal val="#ppt_x"/>
                                          </p:val>
                                        </p:tav>
                                      </p:tavLst>
                                    </p:anim>
                                    <p:anim calcmode="lin" valueType="num">
                                      <p:cBhvr additive="base">
                                        <p:cTn id="47" dur="250" fill="hold"/>
                                        <p:tgtEl>
                                          <p:spTgt spid="109"/>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110"/>
                                        </p:tgtEl>
                                        <p:attrNameLst>
                                          <p:attrName>style.visibility</p:attrName>
                                        </p:attrNameLst>
                                      </p:cBhvr>
                                      <p:to>
                                        <p:strVal val="visible"/>
                                      </p:to>
                                    </p:set>
                                    <p:anim calcmode="lin" valueType="num">
                                      <p:cBhvr additive="base">
                                        <p:cTn id="51" dur="250" fill="hold"/>
                                        <p:tgtEl>
                                          <p:spTgt spid="110"/>
                                        </p:tgtEl>
                                        <p:attrNameLst>
                                          <p:attrName>ppt_x</p:attrName>
                                        </p:attrNameLst>
                                      </p:cBhvr>
                                      <p:tavLst>
                                        <p:tav tm="0">
                                          <p:val>
                                            <p:strVal val="#ppt_x"/>
                                          </p:val>
                                        </p:tav>
                                        <p:tav tm="100000">
                                          <p:val>
                                            <p:strVal val="#ppt_x"/>
                                          </p:val>
                                        </p:tav>
                                      </p:tavLst>
                                    </p:anim>
                                    <p:anim calcmode="lin" valueType="num">
                                      <p:cBhvr additive="base">
                                        <p:cTn id="52" dur="250" fill="hold"/>
                                        <p:tgtEl>
                                          <p:spTgt spid="110"/>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111"/>
                                        </p:tgtEl>
                                        <p:attrNameLst>
                                          <p:attrName>style.visibility</p:attrName>
                                        </p:attrNameLst>
                                      </p:cBhvr>
                                      <p:to>
                                        <p:strVal val="visible"/>
                                      </p:to>
                                    </p:set>
                                    <p:anim calcmode="lin" valueType="num">
                                      <p:cBhvr additive="base">
                                        <p:cTn id="56" dur="250" fill="hold"/>
                                        <p:tgtEl>
                                          <p:spTgt spid="111"/>
                                        </p:tgtEl>
                                        <p:attrNameLst>
                                          <p:attrName>ppt_x</p:attrName>
                                        </p:attrNameLst>
                                      </p:cBhvr>
                                      <p:tavLst>
                                        <p:tav tm="0">
                                          <p:val>
                                            <p:strVal val="#ppt_x"/>
                                          </p:val>
                                        </p:tav>
                                        <p:tav tm="100000">
                                          <p:val>
                                            <p:strVal val="#ppt_x"/>
                                          </p:val>
                                        </p:tav>
                                      </p:tavLst>
                                    </p:anim>
                                    <p:anim calcmode="lin" valueType="num">
                                      <p:cBhvr additive="base">
                                        <p:cTn id="57" dur="250" fill="hold"/>
                                        <p:tgtEl>
                                          <p:spTgt spid="111"/>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114"/>
                                        </p:tgtEl>
                                        <p:attrNameLst>
                                          <p:attrName>style.visibility</p:attrName>
                                        </p:attrNameLst>
                                      </p:cBhvr>
                                      <p:to>
                                        <p:strVal val="visible"/>
                                      </p:to>
                                    </p:set>
                                    <p:anim calcmode="lin" valueType="num">
                                      <p:cBhvr additive="base">
                                        <p:cTn id="61" dur="250" fill="hold"/>
                                        <p:tgtEl>
                                          <p:spTgt spid="114"/>
                                        </p:tgtEl>
                                        <p:attrNameLst>
                                          <p:attrName>ppt_x</p:attrName>
                                        </p:attrNameLst>
                                      </p:cBhvr>
                                      <p:tavLst>
                                        <p:tav tm="0">
                                          <p:val>
                                            <p:strVal val="#ppt_x"/>
                                          </p:val>
                                        </p:tav>
                                        <p:tav tm="100000">
                                          <p:val>
                                            <p:strVal val="#ppt_x"/>
                                          </p:val>
                                        </p:tav>
                                      </p:tavLst>
                                    </p:anim>
                                    <p:anim calcmode="lin" valueType="num">
                                      <p:cBhvr additive="base">
                                        <p:cTn id="62" dur="250" fill="hold"/>
                                        <p:tgtEl>
                                          <p:spTgt spid="114"/>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116"/>
                                        </p:tgtEl>
                                        <p:attrNameLst>
                                          <p:attrName>style.visibility</p:attrName>
                                        </p:attrNameLst>
                                      </p:cBhvr>
                                      <p:to>
                                        <p:strVal val="visible"/>
                                      </p:to>
                                    </p:set>
                                    <p:anim calcmode="lin" valueType="num">
                                      <p:cBhvr additive="base">
                                        <p:cTn id="66" dur="250" fill="hold"/>
                                        <p:tgtEl>
                                          <p:spTgt spid="116"/>
                                        </p:tgtEl>
                                        <p:attrNameLst>
                                          <p:attrName>ppt_x</p:attrName>
                                        </p:attrNameLst>
                                      </p:cBhvr>
                                      <p:tavLst>
                                        <p:tav tm="0">
                                          <p:val>
                                            <p:strVal val="#ppt_x"/>
                                          </p:val>
                                        </p:tav>
                                        <p:tav tm="100000">
                                          <p:val>
                                            <p:strVal val="#ppt_x"/>
                                          </p:val>
                                        </p:tav>
                                      </p:tavLst>
                                    </p:anim>
                                    <p:anim calcmode="lin" valueType="num">
                                      <p:cBhvr additive="base">
                                        <p:cTn id="67" dur="250" fill="hold"/>
                                        <p:tgtEl>
                                          <p:spTgt spid="116"/>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2" presetClass="entr" presetSubtype="8" fill="hold" grpId="0" nodeType="afterEffect">
                                  <p:stCondLst>
                                    <p:cond delay="0"/>
                                  </p:stCondLst>
                                  <p:childTnLst>
                                    <p:set>
                                      <p:cBhvr>
                                        <p:cTn id="70" dur="1" fill="hold">
                                          <p:stCondLst>
                                            <p:cond delay="0"/>
                                          </p:stCondLst>
                                        </p:cTn>
                                        <p:tgtEl>
                                          <p:spTgt spid="454"/>
                                        </p:tgtEl>
                                        <p:attrNameLst>
                                          <p:attrName>style.visibility</p:attrName>
                                        </p:attrNameLst>
                                      </p:cBhvr>
                                      <p:to>
                                        <p:strVal val="visible"/>
                                      </p:to>
                                    </p:set>
                                    <p:animEffect transition="in" filter="wipe(left)">
                                      <p:cBhvr>
                                        <p:cTn id="71" dur="1000"/>
                                        <p:tgtEl>
                                          <p:spTgt spid="454"/>
                                        </p:tgtEl>
                                      </p:cBhvr>
                                    </p:animEffect>
                                  </p:childTnLst>
                                </p:cTn>
                              </p:par>
                            </p:childTnLst>
                          </p:cTn>
                        </p:par>
                        <p:par>
                          <p:cTn id="72" fill="hold">
                            <p:stCondLst>
                              <p:cond delay="4750"/>
                            </p:stCondLst>
                            <p:childTnLst>
                              <p:par>
                                <p:cTn id="73" presetID="53" presetClass="entr" presetSubtype="16" fill="hold" grpId="0" nodeType="afterEffect">
                                  <p:stCondLst>
                                    <p:cond delay="0"/>
                                  </p:stCondLst>
                                  <p:childTnLst>
                                    <p:set>
                                      <p:cBhvr>
                                        <p:cTn id="74" dur="1" fill="hold">
                                          <p:stCondLst>
                                            <p:cond delay="0"/>
                                          </p:stCondLst>
                                        </p:cTn>
                                        <p:tgtEl>
                                          <p:spTgt spid="28"/>
                                        </p:tgtEl>
                                        <p:attrNameLst>
                                          <p:attrName>style.visibility</p:attrName>
                                        </p:attrNameLst>
                                      </p:cBhvr>
                                      <p:to>
                                        <p:strVal val="visible"/>
                                      </p:to>
                                    </p:set>
                                    <p:anim calcmode="lin" valueType="num">
                                      <p:cBhvr>
                                        <p:cTn id="75" dur="500" fill="hold"/>
                                        <p:tgtEl>
                                          <p:spTgt spid="28"/>
                                        </p:tgtEl>
                                        <p:attrNameLst>
                                          <p:attrName>ppt_w</p:attrName>
                                        </p:attrNameLst>
                                      </p:cBhvr>
                                      <p:tavLst>
                                        <p:tav tm="0">
                                          <p:val>
                                            <p:fltVal val="0"/>
                                          </p:val>
                                        </p:tav>
                                        <p:tav tm="100000">
                                          <p:val>
                                            <p:strVal val="#ppt_w"/>
                                          </p:val>
                                        </p:tav>
                                      </p:tavLst>
                                    </p:anim>
                                    <p:anim calcmode="lin" valueType="num">
                                      <p:cBhvr>
                                        <p:cTn id="76" dur="500" fill="hold"/>
                                        <p:tgtEl>
                                          <p:spTgt spid="28"/>
                                        </p:tgtEl>
                                        <p:attrNameLst>
                                          <p:attrName>ppt_h</p:attrName>
                                        </p:attrNameLst>
                                      </p:cBhvr>
                                      <p:tavLst>
                                        <p:tav tm="0">
                                          <p:val>
                                            <p:fltVal val="0"/>
                                          </p:val>
                                        </p:tav>
                                        <p:tav tm="100000">
                                          <p:val>
                                            <p:strVal val="#ppt_h"/>
                                          </p:val>
                                        </p:tav>
                                      </p:tavLst>
                                    </p:anim>
                                    <p:animEffect transition="in" filter="fade">
                                      <p:cBhvr>
                                        <p:cTn id="77" dur="500"/>
                                        <p:tgtEl>
                                          <p:spTgt spid="28"/>
                                        </p:tgtEl>
                                      </p:cBhvr>
                                    </p:animEffect>
                                  </p:childTnLst>
                                </p:cTn>
                              </p:par>
                            </p:childTnLst>
                          </p:cTn>
                        </p:par>
                        <p:par>
                          <p:cTn id="78" fill="hold">
                            <p:stCondLst>
                              <p:cond delay="5250"/>
                            </p:stCondLst>
                            <p:childTnLst>
                              <p:par>
                                <p:cTn id="79" presetID="45" presetClass="entr" presetSubtype="0" fill="hold" grpId="0" nodeType="afterEffect">
                                  <p:stCondLst>
                                    <p:cond delay="0"/>
                                  </p:stCondLst>
                                  <p:childTnLst>
                                    <p:set>
                                      <p:cBhvr>
                                        <p:cTn id="80" dur="1" fill="hold">
                                          <p:stCondLst>
                                            <p:cond delay="0"/>
                                          </p:stCondLst>
                                        </p:cTn>
                                        <p:tgtEl>
                                          <p:spTgt spid="100"/>
                                        </p:tgtEl>
                                        <p:attrNameLst>
                                          <p:attrName>style.visibility</p:attrName>
                                        </p:attrNameLst>
                                      </p:cBhvr>
                                      <p:to>
                                        <p:strVal val="visible"/>
                                      </p:to>
                                    </p:set>
                                    <p:animEffect transition="in" filter="fade">
                                      <p:cBhvr>
                                        <p:cTn id="81" dur="2000"/>
                                        <p:tgtEl>
                                          <p:spTgt spid="100"/>
                                        </p:tgtEl>
                                      </p:cBhvr>
                                    </p:animEffect>
                                    <p:anim calcmode="lin" valueType="num">
                                      <p:cBhvr>
                                        <p:cTn id="82" dur="2000" fill="hold"/>
                                        <p:tgtEl>
                                          <p:spTgt spid="100"/>
                                        </p:tgtEl>
                                        <p:attrNameLst>
                                          <p:attrName>ppt_w</p:attrName>
                                        </p:attrNameLst>
                                      </p:cBhvr>
                                      <p:tavLst>
                                        <p:tav tm="0" fmla="#ppt_w*sin(2.5*pi*$)">
                                          <p:val>
                                            <p:fltVal val="0"/>
                                          </p:val>
                                        </p:tav>
                                        <p:tav tm="100000">
                                          <p:val>
                                            <p:fltVal val="1"/>
                                          </p:val>
                                        </p:tav>
                                      </p:tavLst>
                                    </p:anim>
                                    <p:anim calcmode="lin" valueType="num">
                                      <p:cBhvr>
                                        <p:cTn id="83" dur="2000" fill="hold"/>
                                        <p:tgtEl>
                                          <p:spTgt spid="100"/>
                                        </p:tgtEl>
                                        <p:attrNameLst>
                                          <p:attrName>ppt_h</p:attrName>
                                        </p:attrNameLst>
                                      </p:cBhvr>
                                      <p:tavLst>
                                        <p:tav tm="0">
                                          <p:val>
                                            <p:strVal val="#ppt_h"/>
                                          </p:val>
                                        </p:tav>
                                        <p:tav tm="100000">
                                          <p:val>
                                            <p:strVal val="#ppt_h"/>
                                          </p:val>
                                        </p:tav>
                                      </p:tavLst>
                                    </p:anim>
                                  </p:childTnLst>
                                </p:cTn>
                              </p:par>
                              <p:par>
                                <p:cTn id="84" presetID="53" presetClass="entr" presetSubtype="16" fill="hold" grpId="0" nodeType="withEffect">
                                  <p:stCondLst>
                                    <p:cond delay="0"/>
                                  </p:stCondLst>
                                  <p:childTnLst>
                                    <p:set>
                                      <p:cBhvr>
                                        <p:cTn id="85" dur="1" fill="hold">
                                          <p:stCondLst>
                                            <p:cond delay="0"/>
                                          </p:stCondLst>
                                        </p:cTn>
                                        <p:tgtEl>
                                          <p:spTgt spid="227"/>
                                        </p:tgtEl>
                                        <p:attrNameLst>
                                          <p:attrName>style.visibility</p:attrName>
                                        </p:attrNameLst>
                                      </p:cBhvr>
                                      <p:to>
                                        <p:strVal val="visible"/>
                                      </p:to>
                                    </p:set>
                                    <p:anim calcmode="lin" valueType="num">
                                      <p:cBhvr>
                                        <p:cTn id="86" dur="500" fill="hold"/>
                                        <p:tgtEl>
                                          <p:spTgt spid="227"/>
                                        </p:tgtEl>
                                        <p:attrNameLst>
                                          <p:attrName>ppt_w</p:attrName>
                                        </p:attrNameLst>
                                      </p:cBhvr>
                                      <p:tavLst>
                                        <p:tav tm="0">
                                          <p:val>
                                            <p:fltVal val="0"/>
                                          </p:val>
                                        </p:tav>
                                        <p:tav tm="100000">
                                          <p:val>
                                            <p:strVal val="#ppt_w"/>
                                          </p:val>
                                        </p:tav>
                                      </p:tavLst>
                                    </p:anim>
                                    <p:anim calcmode="lin" valueType="num">
                                      <p:cBhvr>
                                        <p:cTn id="87" dur="500" fill="hold"/>
                                        <p:tgtEl>
                                          <p:spTgt spid="227"/>
                                        </p:tgtEl>
                                        <p:attrNameLst>
                                          <p:attrName>ppt_h</p:attrName>
                                        </p:attrNameLst>
                                      </p:cBhvr>
                                      <p:tavLst>
                                        <p:tav tm="0">
                                          <p:val>
                                            <p:fltVal val="0"/>
                                          </p:val>
                                        </p:tav>
                                        <p:tav tm="100000">
                                          <p:val>
                                            <p:strVal val="#ppt_h"/>
                                          </p:val>
                                        </p:tav>
                                      </p:tavLst>
                                    </p:anim>
                                    <p:animEffect transition="in" filter="fade">
                                      <p:cBhvr>
                                        <p:cTn id="88" dur="500"/>
                                        <p:tgtEl>
                                          <p:spTgt spid="227"/>
                                        </p:tgtEl>
                                      </p:cBhvr>
                                    </p:animEffect>
                                  </p:childTnLst>
                                </p:cTn>
                              </p:par>
                              <p:par>
                                <p:cTn id="89" presetID="42" presetClass="entr" presetSubtype="0" fill="hold" grpId="0" nodeType="withEffect">
                                  <p:stCondLst>
                                    <p:cond delay="500"/>
                                  </p:stCondLst>
                                  <p:childTnLst>
                                    <p:set>
                                      <p:cBhvr>
                                        <p:cTn id="90" dur="1" fill="hold">
                                          <p:stCondLst>
                                            <p:cond delay="0"/>
                                          </p:stCondLst>
                                        </p:cTn>
                                        <p:tgtEl>
                                          <p:spTgt spid="225"/>
                                        </p:tgtEl>
                                        <p:attrNameLst>
                                          <p:attrName>style.visibility</p:attrName>
                                        </p:attrNameLst>
                                      </p:cBhvr>
                                      <p:to>
                                        <p:strVal val="visible"/>
                                      </p:to>
                                    </p:set>
                                    <p:animEffect transition="in" filter="fade">
                                      <p:cBhvr>
                                        <p:cTn id="91" dur="1000"/>
                                        <p:tgtEl>
                                          <p:spTgt spid="225"/>
                                        </p:tgtEl>
                                      </p:cBhvr>
                                    </p:animEffect>
                                    <p:anim calcmode="lin" valueType="num">
                                      <p:cBhvr>
                                        <p:cTn id="92" dur="1000" fill="hold"/>
                                        <p:tgtEl>
                                          <p:spTgt spid="225"/>
                                        </p:tgtEl>
                                        <p:attrNameLst>
                                          <p:attrName>ppt_x</p:attrName>
                                        </p:attrNameLst>
                                      </p:cBhvr>
                                      <p:tavLst>
                                        <p:tav tm="0">
                                          <p:val>
                                            <p:strVal val="#ppt_x"/>
                                          </p:val>
                                        </p:tav>
                                        <p:tav tm="100000">
                                          <p:val>
                                            <p:strVal val="#ppt_x"/>
                                          </p:val>
                                        </p:tav>
                                      </p:tavLst>
                                    </p:anim>
                                    <p:anim calcmode="lin" valueType="num">
                                      <p:cBhvr>
                                        <p:cTn id="93" dur="1000" fill="hold"/>
                                        <p:tgtEl>
                                          <p:spTgt spid="225"/>
                                        </p:tgtEl>
                                        <p:attrNameLst>
                                          <p:attrName>ppt_y</p:attrName>
                                        </p:attrNameLst>
                                      </p:cBhvr>
                                      <p:tavLst>
                                        <p:tav tm="0">
                                          <p:val>
                                            <p:strVal val="#ppt_y+.1"/>
                                          </p:val>
                                        </p:tav>
                                        <p:tav tm="100000">
                                          <p:val>
                                            <p:strVal val="#ppt_y"/>
                                          </p:val>
                                        </p:tav>
                                      </p:tavLst>
                                    </p:anim>
                                  </p:childTnLst>
                                </p:cTn>
                              </p:par>
                            </p:childTnLst>
                          </p:cTn>
                        </p:par>
                        <p:par>
                          <p:cTn id="94" fill="hold">
                            <p:stCondLst>
                              <p:cond delay="7250"/>
                            </p:stCondLst>
                            <p:childTnLst>
                              <p:par>
                                <p:cTn id="95" presetID="53" presetClass="entr" presetSubtype="16" fill="hold" grpId="0" nodeType="afterEffect">
                                  <p:stCondLst>
                                    <p:cond delay="0"/>
                                  </p:stCondLst>
                                  <p:childTnLst>
                                    <p:set>
                                      <p:cBhvr>
                                        <p:cTn id="96" dur="1" fill="hold">
                                          <p:stCondLst>
                                            <p:cond delay="0"/>
                                          </p:stCondLst>
                                        </p:cTn>
                                        <p:tgtEl>
                                          <p:spTgt spid="350"/>
                                        </p:tgtEl>
                                        <p:attrNameLst>
                                          <p:attrName>style.visibility</p:attrName>
                                        </p:attrNameLst>
                                      </p:cBhvr>
                                      <p:to>
                                        <p:strVal val="visible"/>
                                      </p:to>
                                    </p:set>
                                    <p:anim calcmode="lin" valueType="num">
                                      <p:cBhvr>
                                        <p:cTn id="97" dur="500" fill="hold"/>
                                        <p:tgtEl>
                                          <p:spTgt spid="350"/>
                                        </p:tgtEl>
                                        <p:attrNameLst>
                                          <p:attrName>ppt_w</p:attrName>
                                        </p:attrNameLst>
                                      </p:cBhvr>
                                      <p:tavLst>
                                        <p:tav tm="0">
                                          <p:val>
                                            <p:fltVal val="0"/>
                                          </p:val>
                                        </p:tav>
                                        <p:tav tm="100000">
                                          <p:val>
                                            <p:strVal val="#ppt_w"/>
                                          </p:val>
                                        </p:tav>
                                      </p:tavLst>
                                    </p:anim>
                                    <p:anim calcmode="lin" valueType="num">
                                      <p:cBhvr>
                                        <p:cTn id="98" dur="500" fill="hold"/>
                                        <p:tgtEl>
                                          <p:spTgt spid="350"/>
                                        </p:tgtEl>
                                        <p:attrNameLst>
                                          <p:attrName>ppt_h</p:attrName>
                                        </p:attrNameLst>
                                      </p:cBhvr>
                                      <p:tavLst>
                                        <p:tav tm="0">
                                          <p:val>
                                            <p:fltVal val="0"/>
                                          </p:val>
                                        </p:tav>
                                        <p:tav tm="100000">
                                          <p:val>
                                            <p:strVal val="#ppt_h"/>
                                          </p:val>
                                        </p:tav>
                                      </p:tavLst>
                                    </p:anim>
                                    <p:animEffect transition="in" filter="fade">
                                      <p:cBhvr>
                                        <p:cTn id="99" dur="500"/>
                                        <p:tgtEl>
                                          <p:spTgt spid="350"/>
                                        </p:tgtEl>
                                      </p:cBhvr>
                                    </p:animEffect>
                                  </p:childTnLst>
                                </p:cTn>
                              </p:par>
                            </p:childTnLst>
                          </p:cTn>
                        </p:par>
                        <p:par>
                          <p:cTn id="100" fill="hold">
                            <p:stCondLst>
                              <p:cond delay="7750"/>
                            </p:stCondLst>
                            <p:childTnLst>
                              <p:par>
                                <p:cTn id="101" presetID="45" presetClass="entr" presetSubtype="0" fill="hold" grpId="0" nodeType="afterEffect">
                                  <p:stCondLst>
                                    <p:cond delay="0"/>
                                  </p:stCondLst>
                                  <p:childTnLst>
                                    <p:set>
                                      <p:cBhvr>
                                        <p:cTn id="102" dur="1" fill="hold">
                                          <p:stCondLst>
                                            <p:cond delay="0"/>
                                          </p:stCondLst>
                                        </p:cTn>
                                        <p:tgtEl>
                                          <p:spTgt spid="99"/>
                                        </p:tgtEl>
                                        <p:attrNameLst>
                                          <p:attrName>style.visibility</p:attrName>
                                        </p:attrNameLst>
                                      </p:cBhvr>
                                      <p:to>
                                        <p:strVal val="visible"/>
                                      </p:to>
                                    </p:set>
                                    <p:animEffect transition="in" filter="fade">
                                      <p:cBhvr>
                                        <p:cTn id="103" dur="2000"/>
                                        <p:tgtEl>
                                          <p:spTgt spid="99"/>
                                        </p:tgtEl>
                                      </p:cBhvr>
                                    </p:animEffect>
                                    <p:anim calcmode="lin" valueType="num">
                                      <p:cBhvr>
                                        <p:cTn id="104" dur="2000" fill="hold"/>
                                        <p:tgtEl>
                                          <p:spTgt spid="99"/>
                                        </p:tgtEl>
                                        <p:attrNameLst>
                                          <p:attrName>ppt_w</p:attrName>
                                        </p:attrNameLst>
                                      </p:cBhvr>
                                      <p:tavLst>
                                        <p:tav tm="0" fmla="#ppt_w*sin(2.5*pi*$)">
                                          <p:val>
                                            <p:fltVal val="0"/>
                                          </p:val>
                                        </p:tav>
                                        <p:tav tm="100000">
                                          <p:val>
                                            <p:fltVal val="1"/>
                                          </p:val>
                                        </p:tav>
                                      </p:tavLst>
                                    </p:anim>
                                    <p:anim calcmode="lin" valueType="num">
                                      <p:cBhvr>
                                        <p:cTn id="105" dur="2000" fill="hold"/>
                                        <p:tgtEl>
                                          <p:spTgt spid="99"/>
                                        </p:tgtEl>
                                        <p:attrNameLst>
                                          <p:attrName>ppt_h</p:attrName>
                                        </p:attrNameLst>
                                      </p:cBhvr>
                                      <p:tavLst>
                                        <p:tav tm="0">
                                          <p:val>
                                            <p:strVal val="#ppt_h"/>
                                          </p:val>
                                        </p:tav>
                                        <p:tav tm="100000">
                                          <p:val>
                                            <p:strVal val="#ppt_h"/>
                                          </p:val>
                                        </p:tav>
                                      </p:tavLst>
                                    </p:anim>
                                  </p:childTnLst>
                                </p:cTn>
                              </p:par>
                              <p:par>
                                <p:cTn id="106" presetID="53" presetClass="entr" presetSubtype="16" fill="hold" grpId="0" nodeType="withEffect">
                                  <p:stCondLst>
                                    <p:cond delay="0"/>
                                  </p:stCondLst>
                                  <p:childTnLst>
                                    <p:set>
                                      <p:cBhvr>
                                        <p:cTn id="107" dur="1" fill="hold">
                                          <p:stCondLst>
                                            <p:cond delay="0"/>
                                          </p:stCondLst>
                                        </p:cTn>
                                        <p:tgtEl>
                                          <p:spTgt spid="231"/>
                                        </p:tgtEl>
                                        <p:attrNameLst>
                                          <p:attrName>style.visibility</p:attrName>
                                        </p:attrNameLst>
                                      </p:cBhvr>
                                      <p:to>
                                        <p:strVal val="visible"/>
                                      </p:to>
                                    </p:set>
                                    <p:anim calcmode="lin" valueType="num">
                                      <p:cBhvr>
                                        <p:cTn id="108" dur="500" fill="hold"/>
                                        <p:tgtEl>
                                          <p:spTgt spid="231"/>
                                        </p:tgtEl>
                                        <p:attrNameLst>
                                          <p:attrName>ppt_w</p:attrName>
                                        </p:attrNameLst>
                                      </p:cBhvr>
                                      <p:tavLst>
                                        <p:tav tm="0">
                                          <p:val>
                                            <p:fltVal val="0"/>
                                          </p:val>
                                        </p:tav>
                                        <p:tav tm="100000">
                                          <p:val>
                                            <p:strVal val="#ppt_w"/>
                                          </p:val>
                                        </p:tav>
                                      </p:tavLst>
                                    </p:anim>
                                    <p:anim calcmode="lin" valueType="num">
                                      <p:cBhvr>
                                        <p:cTn id="109" dur="500" fill="hold"/>
                                        <p:tgtEl>
                                          <p:spTgt spid="231"/>
                                        </p:tgtEl>
                                        <p:attrNameLst>
                                          <p:attrName>ppt_h</p:attrName>
                                        </p:attrNameLst>
                                      </p:cBhvr>
                                      <p:tavLst>
                                        <p:tav tm="0">
                                          <p:val>
                                            <p:fltVal val="0"/>
                                          </p:val>
                                        </p:tav>
                                        <p:tav tm="100000">
                                          <p:val>
                                            <p:strVal val="#ppt_h"/>
                                          </p:val>
                                        </p:tav>
                                      </p:tavLst>
                                    </p:anim>
                                    <p:animEffect transition="in" filter="fade">
                                      <p:cBhvr>
                                        <p:cTn id="110" dur="500"/>
                                        <p:tgtEl>
                                          <p:spTgt spid="231"/>
                                        </p:tgtEl>
                                      </p:cBhvr>
                                    </p:animEffect>
                                  </p:childTnLst>
                                </p:cTn>
                              </p:par>
                              <p:par>
                                <p:cTn id="111" presetID="42" presetClass="entr" presetSubtype="0" fill="hold" grpId="0" nodeType="withEffect">
                                  <p:stCondLst>
                                    <p:cond delay="500"/>
                                  </p:stCondLst>
                                  <p:childTnLst>
                                    <p:set>
                                      <p:cBhvr>
                                        <p:cTn id="112" dur="1" fill="hold">
                                          <p:stCondLst>
                                            <p:cond delay="0"/>
                                          </p:stCondLst>
                                        </p:cTn>
                                        <p:tgtEl>
                                          <p:spTgt spid="229"/>
                                        </p:tgtEl>
                                        <p:attrNameLst>
                                          <p:attrName>style.visibility</p:attrName>
                                        </p:attrNameLst>
                                      </p:cBhvr>
                                      <p:to>
                                        <p:strVal val="visible"/>
                                      </p:to>
                                    </p:set>
                                    <p:animEffect transition="in" filter="fade">
                                      <p:cBhvr>
                                        <p:cTn id="113" dur="1000"/>
                                        <p:tgtEl>
                                          <p:spTgt spid="229"/>
                                        </p:tgtEl>
                                      </p:cBhvr>
                                    </p:animEffect>
                                    <p:anim calcmode="lin" valueType="num">
                                      <p:cBhvr>
                                        <p:cTn id="114" dur="1000" fill="hold"/>
                                        <p:tgtEl>
                                          <p:spTgt spid="229"/>
                                        </p:tgtEl>
                                        <p:attrNameLst>
                                          <p:attrName>ppt_x</p:attrName>
                                        </p:attrNameLst>
                                      </p:cBhvr>
                                      <p:tavLst>
                                        <p:tav tm="0">
                                          <p:val>
                                            <p:strVal val="#ppt_x"/>
                                          </p:val>
                                        </p:tav>
                                        <p:tav tm="100000">
                                          <p:val>
                                            <p:strVal val="#ppt_x"/>
                                          </p:val>
                                        </p:tav>
                                      </p:tavLst>
                                    </p:anim>
                                    <p:anim calcmode="lin" valueType="num">
                                      <p:cBhvr>
                                        <p:cTn id="115" dur="1000" fill="hold"/>
                                        <p:tgtEl>
                                          <p:spTgt spid="229"/>
                                        </p:tgtEl>
                                        <p:attrNameLst>
                                          <p:attrName>ppt_y</p:attrName>
                                        </p:attrNameLst>
                                      </p:cBhvr>
                                      <p:tavLst>
                                        <p:tav tm="0">
                                          <p:val>
                                            <p:strVal val="#ppt_y+.1"/>
                                          </p:val>
                                        </p:tav>
                                        <p:tav tm="100000">
                                          <p:val>
                                            <p:strVal val="#ppt_y"/>
                                          </p:val>
                                        </p:tav>
                                      </p:tavLst>
                                    </p:anim>
                                  </p:childTnLst>
                                </p:cTn>
                              </p:par>
                            </p:childTnLst>
                          </p:cTn>
                        </p:par>
                        <p:par>
                          <p:cTn id="116" fill="hold">
                            <p:stCondLst>
                              <p:cond delay="9750"/>
                            </p:stCondLst>
                            <p:childTnLst>
                              <p:par>
                                <p:cTn id="117" presetID="53" presetClass="entr" presetSubtype="16" fill="hold" grpId="0" nodeType="afterEffect">
                                  <p:stCondLst>
                                    <p:cond delay="0"/>
                                  </p:stCondLst>
                                  <p:childTnLst>
                                    <p:set>
                                      <p:cBhvr>
                                        <p:cTn id="118" dur="1" fill="hold">
                                          <p:stCondLst>
                                            <p:cond delay="0"/>
                                          </p:stCondLst>
                                        </p:cTn>
                                        <p:tgtEl>
                                          <p:spTgt spid="449"/>
                                        </p:tgtEl>
                                        <p:attrNameLst>
                                          <p:attrName>style.visibility</p:attrName>
                                        </p:attrNameLst>
                                      </p:cBhvr>
                                      <p:to>
                                        <p:strVal val="visible"/>
                                      </p:to>
                                    </p:set>
                                    <p:anim calcmode="lin" valueType="num">
                                      <p:cBhvr>
                                        <p:cTn id="119" dur="500" fill="hold"/>
                                        <p:tgtEl>
                                          <p:spTgt spid="449"/>
                                        </p:tgtEl>
                                        <p:attrNameLst>
                                          <p:attrName>ppt_w</p:attrName>
                                        </p:attrNameLst>
                                      </p:cBhvr>
                                      <p:tavLst>
                                        <p:tav tm="0">
                                          <p:val>
                                            <p:fltVal val="0"/>
                                          </p:val>
                                        </p:tav>
                                        <p:tav tm="100000">
                                          <p:val>
                                            <p:strVal val="#ppt_w"/>
                                          </p:val>
                                        </p:tav>
                                      </p:tavLst>
                                    </p:anim>
                                    <p:anim calcmode="lin" valueType="num">
                                      <p:cBhvr>
                                        <p:cTn id="120" dur="500" fill="hold"/>
                                        <p:tgtEl>
                                          <p:spTgt spid="449"/>
                                        </p:tgtEl>
                                        <p:attrNameLst>
                                          <p:attrName>ppt_h</p:attrName>
                                        </p:attrNameLst>
                                      </p:cBhvr>
                                      <p:tavLst>
                                        <p:tav tm="0">
                                          <p:val>
                                            <p:fltVal val="0"/>
                                          </p:val>
                                        </p:tav>
                                        <p:tav tm="100000">
                                          <p:val>
                                            <p:strVal val="#ppt_h"/>
                                          </p:val>
                                        </p:tav>
                                      </p:tavLst>
                                    </p:anim>
                                    <p:animEffect transition="in" filter="fade">
                                      <p:cBhvr>
                                        <p:cTn id="121" dur="500"/>
                                        <p:tgtEl>
                                          <p:spTgt spid="449"/>
                                        </p:tgtEl>
                                      </p:cBhvr>
                                    </p:animEffect>
                                  </p:childTnLst>
                                </p:cTn>
                              </p:par>
                            </p:childTnLst>
                          </p:cTn>
                        </p:par>
                        <p:par>
                          <p:cTn id="122" fill="hold">
                            <p:stCondLst>
                              <p:cond delay="10250"/>
                            </p:stCondLst>
                            <p:childTnLst>
                              <p:par>
                                <p:cTn id="123" presetID="45" presetClass="entr" presetSubtype="0" fill="hold" grpId="0" nodeType="afterEffect">
                                  <p:stCondLst>
                                    <p:cond delay="0"/>
                                  </p:stCondLst>
                                  <p:childTnLst>
                                    <p:set>
                                      <p:cBhvr>
                                        <p:cTn id="124" dur="1" fill="hold">
                                          <p:stCondLst>
                                            <p:cond delay="0"/>
                                          </p:stCondLst>
                                        </p:cTn>
                                        <p:tgtEl>
                                          <p:spTgt spid="101"/>
                                        </p:tgtEl>
                                        <p:attrNameLst>
                                          <p:attrName>style.visibility</p:attrName>
                                        </p:attrNameLst>
                                      </p:cBhvr>
                                      <p:to>
                                        <p:strVal val="visible"/>
                                      </p:to>
                                    </p:set>
                                    <p:animEffect transition="in" filter="fade">
                                      <p:cBhvr>
                                        <p:cTn id="125" dur="2000"/>
                                        <p:tgtEl>
                                          <p:spTgt spid="101"/>
                                        </p:tgtEl>
                                      </p:cBhvr>
                                    </p:animEffect>
                                    <p:anim calcmode="lin" valueType="num">
                                      <p:cBhvr>
                                        <p:cTn id="126" dur="2000" fill="hold"/>
                                        <p:tgtEl>
                                          <p:spTgt spid="101"/>
                                        </p:tgtEl>
                                        <p:attrNameLst>
                                          <p:attrName>ppt_w</p:attrName>
                                        </p:attrNameLst>
                                      </p:cBhvr>
                                      <p:tavLst>
                                        <p:tav tm="0" fmla="#ppt_w*sin(2.5*pi*$)">
                                          <p:val>
                                            <p:fltVal val="0"/>
                                          </p:val>
                                        </p:tav>
                                        <p:tav tm="100000">
                                          <p:val>
                                            <p:fltVal val="1"/>
                                          </p:val>
                                        </p:tav>
                                      </p:tavLst>
                                    </p:anim>
                                    <p:anim calcmode="lin" valueType="num">
                                      <p:cBhvr>
                                        <p:cTn id="127" dur="2000" fill="hold"/>
                                        <p:tgtEl>
                                          <p:spTgt spid="101"/>
                                        </p:tgtEl>
                                        <p:attrNameLst>
                                          <p:attrName>ppt_h</p:attrName>
                                        </p:attrNameLst>
                                      </p:cBhvr>
                                      <p:tavLst>
                                        <p:tav tm="0">
                                          <p:val>
                                            <p:strVal val="#ppt_h"/>
                                          </p:val>
                                        </p:tav>
                                        <p:tav tm="100000">
                                          <p:val>
                                            <p:strVal val="#ppt_h"/>
                                          </p:val>
                                        </p:tav>
                                      </p:tavLst>
                                    </p:anim>
                                  </p:childTnLst>
                                </p:cTn>
                              </p:par>
                              <p:par>
                                <p:cTn id="128" presetID="53" presetClass="entr" presetSubtype="16" fill="hold" grpId="0" nodeType="withEffect">
                                  <p:stCondLst>
                                    <p:cond delay="0"/>
                                  </p:stCondLst>
                                  <p:childTnLst>
                                    <p:set>
                                      <p:cBhvr>
                                        <p:cTn id="129" dur="1" fill="hold">
                                          <p:stCondLst>
                                            <p:cond delay="0"/>
                                          </p:stCondLst>
                                        </p:cTn>
                                        <p:tgtEl>
                                          <p:spTgt spid="240"/>
                                        </p:tgtEl>
                                        <p:attrNameLst>
                                          <p:attrName>style.visibility</p:attrName>
                                        </p:attrNameLst>
                                      </p:cBhvr>
                                      <p:to>
                                        <p:strVal val="visible"/>
                                      </p:to>
                                    </p:set>
                                    <p:anim calcmode="lin" valueType="num">
                                      <p:cBhvr>
                                        <p:cTn id="130" dur="500" fill="hold"/>
                                        <p:tgtEl>
                                          <p:spTgt spid="240"/>
                                        </p:tgtEl>
                                        <p:attrNameLst>
                                          <p:attrName>ppt_w</p:attrName>
                                        </p:attrNameLst>
                                      </p:cBhvr>
                                      <p:tavLst>
                                        <p:tav tm="0">
                                          <p:val>
                                            <p:fltVal val="0"/>
                                          </p:val>
                                        </p:tav>
                                        <p:tav tm="100000">
                                          <p:val>
                                            <p:strVal val="#ppt_w"/>
                                          </p:val>
                                        </p:tav>
                                      </p:tavLst>
                                    </p:anim>
                                    <p:anim calcmode="lin" valueType="num">
                                      <p:cBhvr>
                                        <p:cTn id="131" dur="500" fill="hold"/>
                                        <p:tgtEl>
                                          <p:spTgt spid="240"/>
                                        </p:tgtEl>
                                        <p:attrNameLst>
                                          <p:attrName>ppt_h</p:attrName>
                                        </p:attrNameLst>
                                      </p:cBhvr>
                                      <p:tavLst>
                                        <p:tav tm="0">
                                          <p:val>
                                            <p:fltVal val="0"/>
                                          </p:val>
                                        </p:tav>
                                        <p:tav tm="100000">
                                          <p:val>
                                            <p:strVal val="#ppt_h"/>
                                          </p:val>
                                        </p:tav>
                                      </p:tavLst>
                                    </p:anim>
                                    <p:animEffect transition="in" filter="fade">
                                      <p:cBhvr>
                                        <p:cTn id="132" dur="500"/>
                                        <p:tgtEl>
                                          <p:spTgt spid="240"/>
                                        </p:tgtEl>
                                      </p:cBhvr>
                                    </p:animEffect>
                                  </p:childTnLst>
                                </p:cTn>
                              </p:par>
                              <p:par>
                                <p:cTn id="133" presetID="42" presetClass="entr" presetSubtype="0" fill="hold" grpId="0" nodeType="withEffect">
                                  <p:stCondLst>
                                    <p:cond delay="500"/>
                                  </p:stCondLst>
                                  <p:childTnLst>
                                    <p:set>
                                      <p:cBhvr>
                                        <p:cTn id="134" dur="1" fill="hold">
                                          <p:stCondLst>
                                            <p:cond delay="0"/>
                                          </p:stCondLst>
                                        </p:cTn>
                                        <p:tgtEl>
                                          <p:spTgt spid="237"/>
                                        </p:tgtEl>
                                        <p:attrNameLst>
                                          <p:attrName>style.visibility</p:attrName>
                                        </p:attrNameLst>
                                      </p:cBhvr>
                                      <p:to>
                                        <p:strVal val="visible"/>
                                      </p:to>
                                    </p:set>
                                    <p:animEffect transition="in" filter="fade">
                                      <p:cBhvr>
                                        <p:cTn id="135" dur="1000"/>
                                        <p:tgtEl>
                                          <p:spTgt spid="237"/>
                                        </p:tgtEl>
                                      </p:cBhvr>
                                    </p:animEffect>
                                    <p:anim calcmode="lin" valueType="num">
                                      <p:cBhvr>
                                        <p:cTn id="136" dur="1000" fill="hold"/>
                                        <p:tgtEl>
                                          <p:spTgt spid="237"/>
                                        </p:tgtEl>
                                        <p:attrNameLst>
                                          <p:attrName>ppt_x</p:attrName>
                                        </p:attrNameLst>
                                      </p:cBhvr>
                                      <p:tavLst>
                                        <p:tav tm="0">
                                          <p:val>
                                            <p:strVal val="#ppt_x"/>
                                          </p:val>
                                        </p:tav>
                                        <p:tav tm="100000">
                                          <p:val>
                                            <p:strVal val="#ppt_x"/>
                                          </p:val>
                                        </p:tav>
                                      </p:tavLst>
                                    </p:anim>
                                    <p:anim calcmode="lin" valueType="num">
                                      <p:cBhvr>
                                        <p:cTn id="137" dur="1000" fill="hold"/>
                                        <p:tgtEl>
                                          <p:spTgt spid="237"/>
                                        </p:tgtEl>
                                        <p:attrNameLst>
                                          <p:attrName>ppt_y</p:attrName>
                                        </p:attrNameLst>
                                      </p:cBhvr>
                                      <p:tavLst>
                                        <p:tav tm="0">
                                          <p:val>
                                            <p:strVal val="#ppt_y+.1"/>
                                          </p:val>
                                        </p:tav>
                                        <p:tav tm="100000">
                                          <p:val>
                                            <p:strVal val="#ppt_y"/>
                                          </p:val>
                                        </p:tav>
                                      </p:tavLst>
                                    </p:anim>
                                  </p:childTnLst>
                                </p:cTn>
                              </p:par>
                            </p:childTnLst>
                          </p:cTn>
                        </p:par>
                        <p:par>
                          <p:cTn id="138" fill="hold">
                            <p:stCondLst>
                              <p:cond delay="12250"/>
                            </p:stCondLst>
                            <p:childTnLst>
                              <p:par>
                                <p:cTn id="139" presetID="53" presetClass="entr" presetSubtype="16" fill="hold" grpId="0" nodeType="afterEffect">
                                  <p:stCondLst>
                                    <p:cond delay="0"/>
                                  </p:stCondLst>
                                  <p:childTnLst>
                                    <p:set>
                                      <p:cBhvr>
                                        <p:cTn id="140" dur="1" fill="hold">
                                          <p:stCondLst>
                                            <p:cond delay="0"/>
                                          </p:stCondLst>
                                        </p:cTn>
                                        <p:tgtEl>
                                          <p:spTgt spid="450"/>
                                        </p:tgtEl>
                                        <p:attrNameLst>
                                          <p:attrName>style.visibility</p:attrName>
                                        </p:attrNameLst>
                                      </p:cBhvr>
                                      <p:to>
                                        <p:strVal val="visible"/>
                                      </p:to>
                                    </p:set>
                                    <p:anim calcmode="lin" valueType="num">
                                      <p:cBhvr>
                                        <p:cTn id="141" dur="500" fill="hold"/>
                                        <p:tgtEl>
                                          <p:spTgt spid="450"/>
                                        </p:tgtEl>
                                        <p:attrNameLst>
                                          <p:attrName>ppt_w</p:attrName>
                                        </p:attrNameLst>
                                      </p:cBhvr>
                                      <p:tavLst>
                                        <p:tav tm="0">
                                          <p:val>
                                            <p:fltVal val="0"/>
                                          </p:val>
                                        </p:tav>
                                        <p:tav tm="100000">
                                          <p:val>
                                            <p:strVal val="#ppt_w"/>
                                          </p:val>
                                        </p:tav>
                                      </p:tavLst>
                                    </p:anim>
                                    <p:anim calcmode="lin" valueType="num">
                                      <p:cBhvr>
                                        <p:cTn id="142" dur="500" fill="hold"/>
                                        <p:tgtEl>
                                          <p:spTgt spid="450"/>
                                        </p:tgtEl>
                                        <p:attrNameLst>
                                          <p:attrName>ppt_h</p:attrName>
                                        </p:attrNameLst>
                                      </p:cBhvr>
                                      <p:tavLst>
                                        <p:tav tm="0">
                                          <p:val>
                                            <p:fltVal val="0"/>
                                          </p:val>
                                        </p:tav>
                                        <p:tav tm="100000">
                                          <p:val>
                                            <p:strVal val="#ppt_h"/>
                                          </p:val>
                                        </p:tav>
                                      </p:tavLst>
                                    </p:anim>
                                    <p:animEffect transition="in" filter="fade">
                                      <p:cBhvr>
                                        <p:cTn id="143" dur="500"/>
                                        <p:tgtEl>
                                          <p:spTgt spid="450"/>
                                        </p:tgtEl>
                                      </p:cBhvr>
                                    </p:animEffect>
                                  </p:childTnLst>
                                </p:cTn>
                              </p:par>
                            </p:childTnLst>
                          </p:cTn>
                        </p:par>
                        <p:par>
                          <p:cTn id="144" fill="hold">
                            <p:stCondLst>
                              <p:cond delay="12750"/>
                            </p:stCondLst>
                            <p:childTnLst>
                              <p:par>
                                <p:cTn id="145" presetID="45" presetClass="entr" presetSubtype="0" fill="hold" grpId="0" nodeType="afterEffect">
                                  <p:stCondLst>
                                    <p:cond delay="0"/>
                                  </p:stCondLst>
                                  <p:childTnLst>
                                    <p:set>
                                      <p:cBhvr>
                                        <p:cTn id="146" dur="1" fill="hold">
                                          <p:stCondLst>
                                            <p:cond delay="0"/>
                                          </p:stCondLst>
                                        </p:cTn>
                                        <p:tgtEl>
                                          <p:spTgt spid="102"/>
                                        </p:tgtEl>
                                        <p:attrNameLst>
                                          <p:attrName>style.visibility</p:attrName>
                                        </p:attrNameLst>
                                      </p:cBhvr>
                                      <p:to>
                                        <p:strVal val="visible"/>
                                      </p:to>
                                    </p:set>
                                    <p:animEffect transition="in" filter="fade">
                                      <p:cBhvr>
                                        <p:cTn id="147" dur="2000"/>
                                        <p:tgtEl>
                                          <p:spTgt spid="102"/>
                                        </p:tgtEl>
                                      </p:cBhvr>
                                    </p:animEffect>
                                    <p:anim calcmode="lin" valueType="num">
                                      <p:cBhvr>
                                        <p:cTn id="148" dur="2000" fill="hold"/>
                                        <p:tgtEl>
                                          <p:spTgt spid="102"/>
                                        </p:tgtEl>
                                        <p:attrNameLst>
                                          <p:attrName>ppt_w</p:attrName>
                                        </p:attrNameLst>
                                      </p:cBhvr>
                                      <p:tavLst>
                                        <p:tav tm="0" fmla="#ppt_w*sin(2.5*pi*$)">
                                          <p:val>
                                            <p:fltVal val="0"/>
                                          </p:val>
                                        </p:tav>
                                        <p:tav tm="100000">
                                          <p:val>
                                            <p:fltVal val="1"/>
                                          </p:val>
                                        </p:tav>
                                      </p:tavLst>
                                    </p:anim>
                                    <p:anim calcmode="lin" valueType="num">
                                      <p:cBhvr>
                                        <p:cTn id="149" dur="2000" fill="hold"/>
                                        <p:tgtEl>
                                          <p:spTgt spid="102"/>
                                        </p:tgtEl>
                                        <p:attrNameLst>
                                          <p:attrName>ppt_h</p:attrName>
                                        </p:attrNameLst>
                                      </p:cBhvr>
                                      <p:tavLst>
                                        <p:tav tm="0">
                                          <p:val>
                                            <p:strVal val="#ppt_h"/>
                                          </p:val>
                                        </p:tav>
                                        <p:tav tm="100000">
                                          <p:val>
                                            <p:strVal val="#ppt_h"/>
                                          </p:val>
                                        </p:tav>
                                      </p:tavLst>
                                    </p:anim>
                                  </p:childTnLst>
                                </p:cTn>
                              </p:par>
                              <p:par>
                                <p:cTn id="150" presetID="53" presetClass="entr" presetSubtype="16" fill="hold" grpId="0" nodeType="withEffect">
                                  <p:stCondLst>
                                    <p:cond delay="0"/>
                                  </p:stCondLst>
                                  <p:childTnLst>
                                    <p:set>
                                      <p:cBhvr>
                                        <p:cTn id="151" dur="1" fill="hold">
                                          <p:stCondLst>
                                            <p:cond delay="0"/>
                                          </p:stCondLst>
                                        </p:cTn>
                                        <p:tgtEl>
                                          <p:spTgt spid="245"/>
                                        </p:tgtEl>
                                        <p:attrNameLst>
                                          <p:attrName>style.visibility</p:attrName>
                                        </p:attrNameLst>
                                      </p:cBhvr>
                                      <p:to>
                                        <p:strVal val="visible"/>
                                      </p:to>
                                    </p:set>
                                    <p:anim calcmode="lin" valueType="num">
                                      <p:cBhvr>
                                        <p:cTn id="152" dur="500" fill="hold"/>
                                        <p:tgtEl>
                                          <p:spTgt spid="245"/>
                                        </p:tgtEl>
                                        <p:attrNameLst>
                                          <p:attrName>ppt_w</p:attrName>
                                        </p:attrNameLst>
                                      </p:cBhvr>
                                      <p:tavLst>
                                        <p:tav tm="0">
                                          <p:val>
                                            <p:fltVal val="0"/>
                                          </p:val>
                                        </p:tav>
                                        <p:tav tm="100000">
                                          <p:val>
                                            <p:strVal val="#ppt_w"/>
                                          </p:val>
                                        </p:tav>
                                      </p:tavLst>
                                    </p:anim>
                                    <p:anim calcmode="lin" valueType="num">
                                      <p:cBhvr>
                                        <p:cTn id="153" dur="500" fill="hold"/>
                                        <p:tgtEl>
                                          <p:spTgt spid="245"/>
                                        </p:tgtEl>
                                        <p:attrNameLst>
                                          <p:attrName>ppt_h</p:attrName>
                                        </p:attrNameLst>
                                      </p:cBhvr>
                                      <p:tavLst>
                                        <p:tav tm="0">
                                          <p:val>
                                            <p:fltVal val="0"/>
                                          </p:val>
                                        </p:tav>
                                        <p:tav tm="100000">
                                          <p:val>
                                            <p:strVal val="#ppt_h"/>
                                          </p:val>
                                        </p:tav>
                                      </p:tavLst>
                                    </p:anim>
                                    <p:animEffect transition="in" filter="fade">
                                      <p:cBhvr>
                                        <p:cTn id="154" dur="500"/>
                                        <p:tgtEl>
                                          <p:spTgt spid="245"/>
                                        </p:tgtEl>
                                      </p:cBhvr>
                                    </p:animEffect>
                                  </p:childTnLst>
                                </p:cTn>
                              </p:par>
                              <p:par>
                                <p:cTn id="155" presetID="42" presetClass="entr" presetSubtype="0" fill="hold" grpId="0" nodeType="withEffect">
                                  <p:stCondLst>
                                    <p:cond delay="500"/>
                                  </p:stCondLst>
                                  <p:childTnLst>
                                    <p:set>
                                      <p:cBhvr>
                                        <p:cTn id="156" dur="1" fill="hold">
                                          <p:stCondLst>
                                            <p:cond delay="0"/>
                                          </p:stCondLst>
                                        </p:cTn>
                                        <p:tgtEl>
                                          <p:spTgt spid="242"/>
                                        </p:tgtEl>
                                        <p:attrNameLst>
                                          <p:attrName>style.visibility</p:attrName>
                                        </p:attrNameLst>
                                      </p:cBhvr>
                                      <p:to>
                                        <p:strVal val="visible"/>
                                      </p:to>
                                    </p:set>
                                    <p:animEffect transition="in" filter="fade">
                                      <p:cBhvr>
                                        <p:cTn id="157" dur="1000"/>
                                        <p:tgtEl>
                                          <p:spTgt spid="242"/>
                                        </p:tgtEl>
                                      </p:cBhvr>
                                    </p:animEffect>
                                    <p:anim calcmode="lin" valueType="num">
                                      <p:cBhvr>
                                        <p:cTn id="158" dur="1000" fill="hold"/>
                                        <p:tgtEl>
                                          <p:spTgt spid="242"/>
                                        </p:tgtEl>
                                        <p:attrNameLst>
                                          <p:attrName>ppt_x</p:attrName>
                                        </p:attrNameLst>
                                      </p:cBhvr>
                                      <p:tavLst>
                                        <p:tav tm="0">
                                          <p:val>
                                            <p:strVal val="#ppt_x"/>
                                          </p:val>
                                        </p:tav>
                                        <p:tav tm="100000">
                                          <p:val>
                                            <p:strVal val="#ppt_x"/>
                                          </p:val>
                                        </p:tav>
                                      </p:tavLst>
                                    </p:anim>
                                    <p:anim calcmode="lin" valueType="num">
                                      <p:cBhvr>
                                        <p:cTn id="159" dur="1000" fill="hold"/>
                                        <p:tgtEl>
                                          <p:spTgt spid="2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 grpId="0" animBg="1"/>
      <p:bldP spid="113" grpId="0" animBg="1"/>
      <p:bldP spid="112" grpId="0" animBg="1"/>
      <p:bldP spid="105" grpId="0" animBg="1"/>
      <p:bldP spid="104" grpId="0" animBg="1"/>
      <p:bldP spid="108" grpId="0" animBg="1"/>
      <p:bldP spid="109" grpId="0" animBg="1"/>
      <p:bldP spid="110" grpId="0" animBg="1"/>
      <p:bldP spid="111" grpId="0" animBg="1"/>
      <p:bldP spid="114" grpId="0" animBg="1"/>
      <p:bldP spid="116" grpId="0" animBg="1"/>
      <p:bldP spid="107" grpId="0" animBg="1"/>
      <p:bldP spid="227" grpId="0" animBg="1"/>
      <p:bldP spid="229" grpId="0"/>
      <p:bldP spid="231" grpId="0" animBg="1"/>
      <p:bldP spid="237" grpId="0"/>
      <p:bldP spid="240" grpId="0" animBg="1"/>
      <p:bldP spid="242" grpId="0"/>
      <p:bldP spid="245" grpId="0" animBg="1"/>
      <p:bldP spid="28" grpId="0"/>
      <p:bldP spid="350" grpId="0"/>
      <p:bldP spid="449" grpId="0"/>
      <p:bldP spid="450" grpId="0"/>
      <p:bldP spid="454" grpId="0"/>
      <p:bldP spid="225" grpId="0"/>
      <p:bldP spid="99" grpId="0" animBg="1"/>
      <p:bldP spid="100" grpId="0" animBg="1"/>
      <p:bldP spid="101" grpId="0" animBg="1"/>
      <p:bldP spid="10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1545</TotalTime>
  <Words>1311</Words>
  <Application>Microsoft Office PowerPoint</Application>
  <PresentationFormat>Widescreen</PresentationFormat>
  <Paragraphs>62</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308</cp:revision>
  <dcterms:created xsi:type="dcterms:W3CDTF">2016-09-28T22:08:47Z</dcterms:created>
  <dcterms:modified xsi:type="dcterms:W3CDTF">2016-10-15T19:23:44Z</dcterms:modified>
</cp:coreProperties>
</file>