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695540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ne Left Picture">
    <p:spTree>
      <p:nvGrpSpPr>
        <p:cNvPr id="1" name=""/>
        <p:cNvGrpSpPr/>
        <p:nvPr/>
      </p:nvGrpSpPr>
      <p:grpSpPr>
        <a:xfrm>
          <a:off x="0" y="0"/>
          <a:ext cx="0" cy="0"/>
          <a:chOff x="0" y="0"/>
          <a:chExt cx="0" cy="0"/>
        </a:xfrm>
      </p:grpSpPr>
      <p:sp>
        <p:nvSpPr>
          <p:cNvPr id="14" name="Picture Placeholder 6"/>
          <p:cNvSpPr>
            <a:spLocks noGrp="1"/>
          </p:cNvSpPr>
          <p:nvPr>
            <p:ph type="pic" sz="quarter" idx="10" hasCustomPrompt="1"/>
          </p:nvPr>
        </p:nvSpPr>
        <p:spPr>
          <a:xfrm>
            <a:off x="0" y="0"/>
            <a:ext cx="5942381" cy="6858000"/>
          </a:xfrm>
          <a:prstGeom prst="rect">
            <a:avLst/>
          </a:prstGeom>
          <a:solidFill>
            <a:schemeClr val="bg1">
              <a:lumMod val="95000"/>
            </a:schemeClr>
          </a:solidFill>
        </p:spPr>
        <p:txBody>
          <a:bodyPr anchor="t"/>
          <a:lstStyle>
            <a:lvl1pPr algn="ctr">
              <a:buNone/>
              <a:defRPr sz="1600" baseline="0">
                <a:solidFill>
                  <a:schemeClr val="tx1">
                    <a:lumMod val="75000"/>
                    <a:lumOff val="25000"/>
                  </a:schemeClr>
                </a:solidFill>
              </a:defRPr>
            </a:lvl1pPr>
          </a:lstStyle>
          <a:p>
            <a:r>
              <a:rPr lang="en-US" dirty="0"/>
              <a:t>Click to insert your image here !</a:t>
            </a:r>
          </a:p>
        </p:txBody>
      </p:sp>
    </p:spTree>
    <p:extLst>
      <p:ext uri="{BB962C8B-B14F-4D97-AF65-F5344CB8AC3E}">
        <p14:creationId xmlns:p14="http://schemas.microsoft.com/office/powerpoint/2010/main" val="1458040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Placeholder 1"/>
          <p:cNvPicPr>
            <a:picLocks noGrp="1" noChangeAspect="1"/>
          </p:cNvPicPr>
          <p:nvPr>
            <p:ph type="pic" sz="quarter" idx="10"/>
          </p:nvPr>
        </p:nvPicPr>
        <p:blipFill>
          <a:blip r:embed="rId3">
            <a:extLst>
              <a:ext uri="{28A0092B-C50C-407E-A947-70E740481C1C}">
                <a14:useLocalDpi xmlns:a14="http://schemas.microsoft.com/office/drawing/2010/main" val="0"/>
              </a:ext>
            </a:extLst>
          </a:blip>
          <a:stretch>
            <a:fillRect/>
          </a:stretch>
        </p:blipFill>
        <p:spPr>
          <a:xfrm>
            <a:off x="304190" y="0"/>
            <a:ext cx="5334000" cy="6858000"/>
          </a:xfrm>
        </p:spPr>
      </p:pic>
      <p:grpSp>
        <p:nvGrpSpPr>
          <p:cNvPr id="17" name="Group 16"/>
          <p:cNvGrpSpPr/>
          <p:nvPr/>
        </p:nvGrpSpPr>
        <p:grpSpPr>
          <a:xfrm>
            <a:off x="6310489" y="258228"/>
            <a:ext cx="5508978" cy="954108"/>
            <a:chOff x="3341511" y="258228"/>
            <a:chExt cx="5508978" cy="954108"/>
          </a:xfrm>
        </p:grpSpPr>
        <p:sp>
          <p:nvSpPr>
            <p:cNvPr id="18" name="TextBox 17"/>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4C4F54"/>
                  </a:solidFill>
                  <a:latin typeface="Candara" panose="020E0502030303020204" pitchFamily="34" charset="0"/>
                </a:rPr>
                <a:t>TITLE GOES HERE</a:t>
              </a:r>
            </a:p>
          </p:txBody>
        </p:sp>
        <p:sp>
          <p:nvSpPr>
            <p:cNvPr id="19" name="TextBox 18"/>
            <p:cNvSpPr txBox="1"/>
            <p:nvPr/>
          </p:nvSpPr>
          <p:spPr>
            <a:xfrm>
              <a:off x="4684889" y="843004"/>
              <a:ext cx="4143023" cy="369332"/>
            </a:xfrm>
            <a:prstGeom prst="rect">
              <a:avLst/>
            </a:prstGeom>
            <a:noFill/>
          </p:spPr>
          <p:txBody>
            <a:bodyPr wrap="square" rtlCol="0">
              <a:spAutoFit/>
            </a:bodyPr>
            <a:lstStyle/>
            <a:p>
              <a:pPr algn="r"/>
              <a:r>
                <a:rPr lang="en-US" dirty="0">
                  <a:solidFill>
                    <a:srgbClr val="4C4F54"/>
                  </a:solidFill>
                  <a:latin typeface="Candara" panose="020E0502030303020204" pitchFamily="34" charset="0"/>
                </a:rPr>
                <a:t>Your Subtitle</a:t>
              </a:r>
            </a:p>
          </p:txBody>
        </p:sp>
      </p:grpSp>
      <p:sp>
        <p:nvSpPr>
          <p:cNvPr id="24" name="Text Placeholder 3"/>
          <p:cNvSpPr txBox="1">
            <a:spLocks/>
          </p:cNvSpPr>
          <p:nvPr/>
        </p:nvSpPr>
        <p:spPr>
          <a:xfrm>
            <a:off x="6310488" y="2035329"/>
            <a:ext cx="5366961" cy="89255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34738D"/>
                </a:solidFill>
                <a:latin typeface="Candara" panose="020E0502030303020204" pitchFamily="34" charset="0"/>
              </a:rPr>
              <a:t>LOREM IPSUM</a:t>
            </a:r>
          </a:p>
          <a:p>
            <a:pPr algn="l"/>
            <a:r>
              <a:rPr lang="en-US" sz="1400" dirty="0">
                <a:solidFill>
                  <a:srgbClr val="4C4F54"/>
                </a:solidFill>
              </a:rPr>
              <a:t>Lorem ipsum dolor sit amet, consectetur adipiscing elit, sed do eiusmod tempor incididunt ut labore et dolore magna aliqua. Ut enim ad minim veniam, quis nostrud exercitation</a:t>
            </a:r>
          </a:p>
        </p:txBody>
      </p:sp>
      <p:sp>
        <p:nvSpPr>
          <p:cNvPr id="26" name="Freeform 45"/>
          <p:cNvSpPr>
            <a:spLocks noEditPoints="1"/>
          </p:cNvSpPr>
          <p:nvPr/>
        </p:nvSpPr>
        <p:spPr bwMode="auto">
          <a:xfrm>
            <a:off x="5735069" y="2035329"/>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34738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8" name="Text Placeholder 3"/>
          <p:cNvSpPr txBox="1">
            <a:spLocks/>
          </p:cNvSpPr>
          <p:nvPr/>
        </p:nvSpPr>
        <p:spPr>
          <a:xfrm>
            <a:off x="6310488" y="3062998"/>
            <a:ext cx="5366961" cy="89255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189A80"/>
                </a:solidFill>
                <a:latin typeface="Candara" panose="020E0502030303020204" pitchFamily="34" charset="0"/>
              </a:rPr>
              <a:t>LOREM IPSUM</a:t>
            </a:r>
          </a:p>
          <a:p>
            <a:pPr algn="l"/>
            <a:r>
              <a:rPr lang="en-US" sz="1400" dirty="0">
                <a:solidFill>
                  <a:srgbClr val="4C4F54"/>
                </a:solidFill>
              </a:rPr>
              <a:t>Lorem ipsum dolor sit amet, consectetur adipiscing elit, sed do eiusmod tempor incididunt ut labore et dolore magna aliqua. Ut enim ad minim veniam, quis nostrud exercitation</a:t>
            </a:r>
          </a:p>
        </p:txBody>
      </p:sp>
      <p:sp>
        <p:nvSpPr>
          <p:cNvPr id="30" name="Freeform 45"/>
          <p:cNvSpPr>
            <a:spLocks noEditPoints="1"/>
          </p:cNvSpPr>
          <p:nvPr/>
        </p:nvSpPr>
        <p:spPr bwMode="auto">
          <a:xfrm>
            <a:off x="5735069" y="3062998"/>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189A8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 name="Text Placeholder 3"/>
          <p:cNvSpPr txBox="1">
            <a:spLocks/>
          </p:cNvSpPr>
          <p:nvPr/>
        </p:nvSpPr>
        <p:spPr>
          <a:xfrm>
            <a:off x="6310488" y="4090667"/>
            <a:ext cx="5366961" cy="89255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EF9D27"/>
                </a:solidFill>
                <a:latin typeface="Candara" panose="020E0502030303020204" pitchFamily="34" charset="0"/>
              </a:rPr>
              <a:t>LOREM IPSUM</a:t>
            </a:r>
          </a:p>
          <a:p>
            <a:pPr algn="l"/>
            <a:r>
              <a:rPr lang="en-US" sz="1400" dirty="0">
                <a:solidFill>
                  <a:srgbClr val="4C4F54"/>
                </a:solidFill>
              </a:rPr>
              <a:t>Lorem ipsum dolor sit amet, consectetur adipiscing elit, sed do eiusmod tempor incididunt ut labore et dolore magna aliqua. Ut enim ad minim veniam, quis nostrud exercitation</a:t>
            </a:r>
          </a:p>
        </p:txBody>
      </p:sp>
      <p:sp>
        <p:nvSpPr>
          <p:cNvPr id="32" name="Freeform 45"/>
          <p:cNvSpPr>
            <a:spLocks noEditPoints="1"/>
          </p:cNvSpPr>
          <p:nvPr/>
        </p:nvSpPr>
        <p:spPr bwMode="auto">
          <a:xfrm>
            <a:off x="5735069" y="4090667"/>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EF9D2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Text Placeholder 3"/>
          <p:cNvSpPr txBox="1">
            <a:spLocks/>
          </p:cNvSpPr>
          <p:nvPr/>
        </p:nvSpPr>
        <p:spPr>
          <a:xfrm>
            <a:off x="6310488" y="5118336"/>
            <a:ext cx="5366961" cy="89255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D34132"/>
                </a:solidFill>
                <a:latin typeface="Candara" panose="020E0502030303020204" pitchFamily="34" charset="0"/>
              </a:rPr>
              <a:t>LOREM IPSUM</a:t>
            </a:r>
          </a:p>
          <a:p>
            <a:pPr algn="l"/>
            <a:r>
              <a:rPr lang="en-US" sz="1400" dirty="0">
                <a:solidFill>
                  <a:srgbClr val="4C4F54"/>
                </a:solidFill>
              </a:rPr>
              <a:t>Lorem ipsum dolor sit amet, consectetur adipiscing elit, sed do eiusmod tempor incididunt ut labore et dolore magna aliqua. Ut enim ad minim veniam, quis nostrud exercitation</a:t>
            </a:r>
          </a:p>
        </p:txBody>
      </p:sp>
      <p:sp>
        <p:nvSpPr>
          <p:cNvPr id="42" name="Freeform 45"/>
          <p:cNvSpPr>
            <a:spLocks noEditPoints="1"/>
          </p:cNvSpPr>
          <p:nvPr/>
        </p:nvSpPr>
        <p:spPr bwMode="auto">
          <a:xfrm>
            <a:off x="5735069" y="5118336"/>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D3413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4" name="Picture 13">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68252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750"/>
                                        <p:tgtEl>
                                          <p:spTgt spid="17"/>
                                        </p:tgtEl>
                                      </p:cBhvr>
                                    </p:animEffect>
                                  </p:childTnLst>
                                </p:cTn>
                              </p:par>
                            </p:childTnLst>
                          </p:cTn>
                        </p:par>
                        <p:par>
                          <p:cTn id="8" fill="hold">
                            <p:stCondLst>
                              <p:cond delay="750"/>
                            </p:stCondLst>
                            <p:childTnLst>
                              <p:par>
                                <p:cTn id="9" presetID="2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par>
                          <p:cTn id="12" fill="hold">
                            <p:stCondLst>
                              <p:cond delay="1250"/>
                            </p:stCondLst>
                            <p:childTnLst>
                              <p:par>
                                <p:cTn id="13" presetID="2" presetClass="entr" presetSubtype="4" fill="hold" grpId="0" nodeType="after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22" presetClass="entr" presetSubtype="8" fill="hold" grpId="0" nodeType="after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wipe(left)">
                                      <p:cBhvr>
                                        <p:cTn id="20" dur="500"/>
                                        <p:tgtEl>
                                          <p:spTgt spid="24"/>
                                        </p:tgtEl>
                                      </p:cBhvr>
                                    </p:animEffect>
                                  </p:childTnLst>
                                </p:cTn>
                              </p:par>
                            </p:childTnLst>
                          </p:cTn>
                        </p:par>
                        <p:par>
                          <p:cTn id="21" fill="hold">
                            <p:stCondLst>
                              <p:cond delay="2250"/>
                            </p:stCondLst>
                            <p:childTnLst>
                              <p:par>
                                <p:cTn id="22" presetID="2" presetClass="entr" presetSubtype="4" fill="hold" grpId="0" nodeType="afterEffect">
                                  <p:stCondLst>
                                    <p:cond delay="0"/>
                                  </p:stCondLst>
                                  <p:childTnLst>
                                    <p:set>
                                      <p:cBhvr>
                                        <p:cTn id="23" dur="1" fill="hold">
                                          <p:stCondLst>
                                            <p:cond delay="0"/>
                                          </p:stCondLst>
                                        </p:cTn>
                                        <p:tgtEl>
                                          <p:spTgt spid="30"/>
                                        </p:tgtEl>
                                        <p:attrNameLst>
                                          <p:attrName>style.visibility</p:attrName>
                                        </p:attrNameLst>
                                      </p:cBhvr>
                                      <p:to>
                                        <p:strVal val="visible"/>
                                      </p:to>
                                    </p:set>
                                    <p:anim calcmode="lin" valueType="num">
                                      <p:cBhvr additive="base">
                                        <p:cTn id="24" dur="500" fill="hold"/>
                                        <p:tgtEl>
                                          <p:spTgt spid="30"/>
                                        </p:tgtEl>
                                        <p:attrNameLst>
                                          <p:attrName>ppt_x</p:attrName>
                                        </p:attrNameLst>
                                      </p:cBhvr>
                                      <p:tavLst>
                                        <p:tav tm="0">
                                          <p:val>
                                            <p:strVal val="#ppt_x"/>
                                          </p:val>
                                        </p:tav>
                                        <p:tav tm="100000">
                                          <p:val>
                                            <p:strVal val="#ppt_x"/>
                                          </p:val>
                                        </p:tav>
                                      </p:tavLst>
                                    </p:anim>
                                    <p:anim calcmode="lin" valueType="num">
                                      <p:cBhvr additive="base">
                                        <p:cTn id="25" dur="500" fill="hold"/>
                                        <p:tgtEl>
                                          <p:spTgt spid="30"/>
                                        </p:tgtEl>
                                        <p:attrNameLst>
                                          <p:attrName>ppt_y</p:attrName>
                                        </p:attrNameLst>
                                      </p:cBhvr>
                                      <p:tavLst>
                                        <p:tav tm="0">
                                          <p:val>
                                            <p:strVal val="1+#ppt_h/2"/>
                                          </p:val>
                                        </p:tav>
                                        <p:tav tm="100000">
                                          <p:val>
                                            <p:strVal val="#ppt_y"/>
                                          </p:val>
                                        </p:tav>
                                      </p:tavLst>
                                    </p:anim>
                                  </p:childTnLst>
                                </p:cTn>
                              </p:par>
                            </p:childTnLst>
                          </p:cTn>
                        </p:par>
                        <p:par>
                          <p:cTn id="26" fill="hold">
                            <p:stCondLst>
                              <p:cond delay="2750"/>
                            </p:stCondLst>
                            <p:childTnLst>
                              <p:par>
                                <p:cTn id="27" presetID="22" presetClass="entr" presetSubtype="8"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wipe(left)">
                                      <p:cBhvr>
                                        <p:cTn id="29" dur="500"/>
                                        <p:tgtEl>
                                          <p:spTgt spid="28"/>
                                        </p:tgtEl>
                                      </p:cBhvr>
                                    </p:animEffect>
                                  </p:childTnLst>
                                </p:cTn>
                              </p:par>
                            </p:childTnLst>
                          </p:cTn>
                        </p:par>
                        <p:par>
                          <p:cTn id="30" fill="hold">
                            <p:stCondLst>
                              <p:cond delay="3250"/>
                            </p:stCondLst>
                            <p:childTnLst>
                              <p:par>
                                <p:cTn id="31" presetID="2" presetClass="entr" presetSubtype="4"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anim calcmode="lin" valueType="num">
                                      <p:cBhvr additive="base">
                                        <p:cTn id="33" dur="500" fill="hold"/>
                                        <p:tgtEl>
                                          <p:spTgt spid="32"/>
                                        </p:tgtEl>
                                        <p:attrNameLst>
                                          <p:attrName>ppt_x</p:attrName>
                                        </p:attrNameLst>
                                      </p:cBhvr>
                                      <p:tavLst>
                                        <p:tav tm="0">
                                          <p:val>
                                            <p:strVal val="#ppt_x"/>
                                          </p:val>
                                        </p:tav>
                                        <p:tav tm="100000">
                                          <p:val>
                                            <p:strVal val="#ppt_x"/>
                                          </p:val>
                                        </p:tav>
                                      </p:tavLst>
                                    </p:anim>
                                    <p:anim calcmode="lin" valueType="num">
                                      <p:cBhvr additive="base">
                                        <p:cTn id="34" dur="500" fill="hold"/>
                                        <p:tgtEl>
                                          <p:spTgt spid="32"/>
                                        </p:tgtEl>
                                        <p:attrNameLst>
                                          <p:attrName>ppt_y</p:attrName>
                                        </p:attrNameLst>
                                      </p:cBhvr>
                                      <p:tavLst>
                                        <p:tav tm="0">
                                          <p:val>
                                            <p:strVal val="1+#ppt_h/2"/>
                                          </p:val>
                                        </p:tav>
                                        <p:tav tm="100000">
                                          <p:val>
                                            <p:strVal val="#ppt_y"/>
                                          </p:val>
                                        </p:tav>
                                      </p:tavLst>
                                    </p:anim>
                                  </p:childTnLst>
                                </p:cTn>
                              </p:par>
                            </p:childTnLst>
                          </p:cTn>
                        </p:par>
                        <p:par>
                          <p:cTn id="35" fill="hold">
                            <p:stCondLst>
                              <p:cond delay="3750"/>
                            </p:stCondLst>
                            <p:childTnLst>
                              <p:par>
                                <p:cTn id="36" presetID="22" presetClass="entr" presetSubtype="8" fill="hold" grpId="0" nodeType="afterEffect">
                                  <p:stCondLst>
                                    <p:cond delay="0"/>
                                  </p:stCondLst>
                                  <p:childTnLst>
                                    <p:set>
                                      <p:cBhvr>
                                        <p:cTn id="37" dur="1" fill="hold">
                                          <p:stCondLst>
                                            <p:cond delay="0"/>
                                          </p:stCondLst>
                                        </p:cTn>
                                        <p:tgtEl>
                                          <p:spTgt spid="31"/>
                                        </p:tgtEl>
                                        <p:attrNameLst>
                                          <p:attrName>style.visibility</p:attrName>
                                        </p:attrNameLst>
                                      </p:cBhvr>
                                      <p:to>
                                        <p:strVal val="visible"/>
                                      </p:to>
                                    </p:set>
                                    <p:animEffect transition="in" filter="wipe(left)">
                                      <p:cBhvr>
                                        <p:cTn id="38" dur="500"/>
                                        <p:tgtEl>
                                          <p:spTgt spid="31"/>
                                        </p:tgtEl>
                                      </p:cBhvr>
                                    </p:animEffect>
                                  </p:childTnLst>
                                </p:cTn>
                              </p:par>
                            </p:childTnLst>
                          </p:cTn>
                        </p:par>
                        <p:par>
                          <p:cTn id="39" fill="hold">
                            <p:stCondLst>
                              <p:cond delay="4250"/>
                            </p:stCondLst>
                            <p:childTnLst>
                              <p:par>
                                <p:cTn id="40" presetID="2" presetClass="entr" presetSubtype="4" fill="hold" grpId="0" nodeType="afterEffect">
                                  <p:stCondLst>
                                    <p:cond delay="0"/>
                                  </p:stCondLst>
                                  <p:childTnLst>
                                    <p:set>
                                      <p:cBhvr>
                                        <p:cTn id="41" dur="1" fill="hold">
                                          <p:stCondLst>
                                            <p:cond delay="0"/>
                                          </p:stCondLst>
                                        </p:cTn>
                                        <p:tgtEl>
                                          <p:spTgt spid="42"/>
                                        </p:tgtEl>
                                        <p:attrNameLst>
                                          <p:attrName>style.visibility</p:attrName>
                                        </p:attrNameLst>
                                      </p:cBhvr>
                                      <p:to>
                                        <p:strVal val="visible"/>
                                      </p:to>
                                    </p:set>
                                    <p:anim calcmode="lin" valueType="num">
                                      <p:cBhvr additive="base">
                                        <p:cTn id="42" dur="500" fill="hold"/>
                                        <p:tgtEl>
                                          <p:spTgt spid="42"/>
                                        </p:tgtEl>
                                        <p:attrNameLst>
                                          <p:attrName>ppt_x</p:attrName>
                                        </p:attrNameLst>
                                      </p:cBhvr>
                                      <p:tavLst>
                                        <p:tav tm="0">
                                          <p:val>
                                            <p:strVal val="#ppt_x"/>
                                          </p:val>
                                        </p:tav>
                                        <p:tav tm="100000">
                                          <p:val>
                                            <p:strVal val="#ppt_x"/>
                                          </p:val>
                                        </p:tav>
                                      </p:tavLst>
                                    </p:anim>
                                    <p:anim calcmode="lin" valueType="num">
                                      <p:cBhvr additive="base">
                                        <p:cTn id="43" dur="500" fill="hold"/>
                                        <p:tgtEl>
                                          <p:spTgt spid="42"/>
                                        </p:tgtEl>
                                        <p:attrNameLst>
                                          <p:attrName>ppt_y</p:attrName>
                                        </p:attrNameLst>
                                      </p:cBhvr>
                                      <p:tavLst>
                                        <p:tav tm="0">
                                          <p:val>
                                            <p:strVal val="1+#ppt_h/2"/>
                                          </p:val>
                                        </p:tav>
                                        <p:tav tm="100000">
                                          <p:val>
                                            <p:strVal val="#ppt_y"/>
                                          </p:val>
                                        </p:tav>
                                      </p:tavLst>
                                    </p:anim>
                                  </p:childTnLst>
                                </p:cTn>
                              </p:par>
                            </p:childTnLst>
                          </p:cTn>
                        </p:par>
                        <p:par>
                          <p:cTn id="44" fill="hold">
                            <p:stCondLst>
                              <p:cond delay="4750"/>
                            </p:stCondLst>
                            <p:childTnLst>
                              <p:par>
                                <p:cTn id="45" presetID="22" presetClass="entr" presetSubtype="8" fill="hold" grpId="0" nodeType="afterEffect">
                                  <p:stCondLst>
                                    <p:cond delay="0"/>
                                  </p:stCondLst>
                                  <p:childTnLst>
                                    <p:set>
                                      <p:cBhvr>
                                        <p:cTn id="46" dur="1" fill="hold">
                                          <p:stCondLst>
                                            <p:cond delay="0"/>
                                          </p:stCondLst>
                                        </p:cTn>
                                        <p:tgtEl>
                                          <p:spTgt spid="34"/>
                                        </p:tgtEl>
                                        <p:attrNameLst>
                                          <p:attrName>style.visibility</p:attrName>
                                        </p:attrNameLst>
                                      </p:cBhvr>
                                      <p:to>
                                        <p:strVal val="visible"/>
                                      </p:to>
                                    </p:set>
                                    <p:animEffect transition="in" filter="wipe(left)">
                                      <p:cBhvr>
                                        <p:cTn id="4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animBg="1"/>
      <p:bldP spid="28" grpId="0"/>
      <p:bldP spid="30" grpId="0" animBg="1"/>
      <p:bldP spid="31" grpId="0"/>
      <p:bldP spid="32" grpId="0" animBg="1"/>
      <p:bldP spid="34" grpId="0"/>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1526</TotalTime>
  <Words>1309</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2016-10-15T19:04:17Z</dcterms:modified>
</cp:coreProperties>
</file>