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07190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935916" y="1420009"/>
            <a:ext cx="2743200" cy="2743200"/>
          </a:xfrm>
          <a:prstGeom prst="ellipse">
            <a:avLst/>
          </a:prstGeom>
          <a:solidFill>
            <a:srgbClr val="E76C0F"/>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1660810" y="4640812"/>
            <a:ext cx="1183342" cy="882127"/>
          </a:xfrm>
          <a:prstGeom prst="rect">
            <a:avLst/>
          </a:prstGeom>
          <a:solidFill>
            <a:schemeClr val="bg1"/>
          </a:solidFill>
          <a:ln w="25400">
            <a:solidFill>
              <a:srgbClr val="E76C0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E76C0F"/>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12206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dirty="0">
                  <a:solidFill>
                    <a:srgbClr val="E76C0F"/>
                  </a:solidFill>
                  <a:latin typeface="Bernard MT Condensed" panose="02050806060905020404" pitchFamily="18"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b="1" dirty="0">
                  <a:latin typeface="Candara" panose="020E0502030303020204" pitchFamily="34" charset="0"/>
                </a:rPr>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20450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12612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b="1" dirty="0">
                <a:solidFill>
                  <a:schemeClr val="bg1"/>
                </a:solidFill>
                <a:latin typeface="Candara" panose="020E0502030303020204" pitchFamily="34" charset="0"/>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20263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3403276" y="1420009"/>
            <a:ext cx="2743200" cy="2743200"/>
          </a:xfrm>
          <a:prstGeom prst="ellipse">
            <a:avLst/>
          </a:prstGeom>
          <a:solidFill>
            <a:srgbClr val="E0462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4128170" y="4640812"/>
            <a:ext cx="1183342" cy="882127"/>
          </a:xfrm>
          <a:prstGeom prst="rect">
            <a:avLst/>
          </a:prstGeom>
          <a:solidFill>
            <a:schemeClr val="bg1"/>
          </a:solidFill>
          <a:ln w="25400">
            <a:solidFill>
              <a:srgbClr val="E0462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E04621"/>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36879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dirty="0">
                  <a:solidFill>
                    <a:srgbClr val="E04621"/>
                  </a:solidFill>
                  <a:latin typeface="Bernard MT Condensed" panose="02050806060905020404" pitchFamily="18"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b="1" dirty="0">
                  <a:latin typeface="Candara" panose="020E0502030303020204" pitchFamily="34" charset="0"/>
                </a:rPr>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37286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b="1" dirty="0">
                <a:solidFill>
                  <a:schemeClr val="bg1"/>
                </a:solidFill>
                <a:latin typeface="Candara" panose="020E0502030303020204" pitchFamily="34" charset="0"/>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44937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5857935" y="1420009"/>
            <a:ext cx="2743200" cy="2743200"/>
          </a:xfrm>
          <a:prstGeom prst="ellipse">
            <a:avLst/>
          </a:prstGeom>
          <a:solidFill>
            <a:srgbClr val="CF351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6582829" y="4640812"/>
            <a:ext cx="1183342" cy="882127"/>
          </a:xfrm>
          <a:prstGeom prst="rect">
            <a:avLst/>
          </a:prstGeom>
          <a:solidFill>
            <a:schemeClr val="bg1"/>
          </a:solidFill>
          <a:ln w="25400">
            <a:solidFill>
              <a:srgbClr val="CF351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CF3510"/>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61426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dirty="0">
                  <a:solidFill>
                    <a:srgbClr val="CF3510"/>
                  </a:solidFill>
                  <a:latin typeface="Bernard MT Condensed" panose="02050806060905020404" pitchFamily="18"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b="1" dirty="0">
                  <a:latin typeface="Candara" panose="020E0502030303020204" pitchFamily="34" charset="0"/>
                </a:rPr>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61832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b="1" dirty="0">
                <a:solidFill>
                  <a:schemeClr val="bg1"/>
                </a:solidFill>
                <a:latin typeface="Candara" panose="020E0502030303020204" pitchFamily="34" charset="0"/>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69483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1" name="Oval 180">
            <a:extLst>
              <a:ext uri="{FF2B5EF4-FFF2-40B4-BE49-F238E27FC236}">
                <a16:creationId xmlns:a16="http://schemas.microsoft.com/office/drawing/2014/main" id="{BCC024F5-578B-497E-96FF-9AA36B526A80}"/>
              </a:ext>
            </a:extLst>
          </p:cNvPr>
          <p:cNvSpPr>
            <a:spLocks noChangeAspect="1"/>
          </p:cNvSpPr>
          <p:nvPr/>
        </p:nvSpPr>
        <p:spPr>
          <a:xfrm>
            <a:off x="8274217" y="1420009"/>
            <a:ext cx="2743200" cy="2743200"/>
          </a:xfrm>
          <a:prstGeom prst="ellipse">
            <a:avLst/>
          </a:prstGeom>
          <a:solidFill>
            <a:srgbClr val="BF250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A527B7F1-93CF-41F4-872B-51CB852957B0}"/>
              </a:ext>
            </a:extLst>
          </p:cNvPr>
          <p:cNvSpPr/>
          <p:nvPr/>
        </p:nvSpPr>
        <p:spPr>
          <a:xfrm>
            <a:off x="8999111" y="4640812"/>
            <a:ext cx="1183342" cy="882127"/>
          </a:xfrm>
          <a:prstGeom prst="rect">
            <a:avLst/>
          </a:prstGeom>
          <a:solidFill>
            <a:schemeClr val="bg1"/>
          </a:solidFill>
          <a:ln w="25400">
            <a:solidFill>
              <a:srgbClr val="BF25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BF2500"/>
                </a:solidFill>
              </a:rPr>
              <a:t>04</a:t>
            </a:r>
          </a:p>
        </p:txBody>
      </p:sp>
      <p:grpSp>
        <p:nvGrpSpPr>
          <p:cNvPr id="183" name="Group 182">
            <a:extLst>
              <a:ext uri="{FF2B5EF4-FFF2-40B4-BE49-F238E27FC236}">
                <a16:creationId xmlns:a16="http://schemas.microsoft.com/office/drawing/2014/main" id="{6D83C25B-CD88-40A8-AEE4-FCB47AAA8BE2}"/>
              </a:ext>
            </a:extLst>
          </p:cNvPr>
          <p:cNvGrpSpPr/>
          <p:nvPr/>
        </p:nvGrpSpPr>
        <p:grpSpPr>
          <a:xfrm>
            <a:off x="8558916" y="5583217"/>
            <a:ext cx="2173801" cy="811419"/>
            <a:chOff x="4597685" y="3155872"/>
            <a:chExt cx="1699181" cy="608564"/>
          </a:xfrm>
        </p:grpSpPr>
        <p:sp>
          <p:nvSpPr>
            <p:cNvPr id="222" name="TextBox 221">
              <a:extLst>
                <a:ext uri="{FF2B5EF4-FFF2-40B4-BE49-F238E27FC236}">
                  <a16:creationId xmlns:a16="http://schemas.microsoft.com/office/drawing/2014/main" id="{BC7A19DA-CF98-4ADB-A266-1DD4A02243A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dirty="0">
                  <a:solidFill>
                    <a:srgbClr val="BF2500"/>
                  </a:solidFill>
                  <a:latin typeface="Bernard MT Condensed" panose="02050806060905020404" pitchFamily="18" charset="0"/>
                </a:rPr>
                <a:t>Lorem Ipsum</a:t>
              </a:r>
            </a:p>
          </p:txBody>
        </p:sp>
        <p:sp>
          <p:nvSpPr>
            <p:cNvPr id="223" name="TextBox 222">
              <a:extLst>
                <a:ext uri="{FF2B5EF4-FFF2-40B4-BE49-F238E27FC236}">
                  <a16:creationId xmlns:a16="http://schemas.microsoft.com/office/drawing/2014/main" id="{7B6EB979-7EF1-4C4B-8EE4-0253C1A25CF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b="1" dirty="0">
                  <a:latin typeface="Candara" panose="020E0502030303020204" pitchFamily="34" charset="0"/>
                </a:rPr>
                <a:t>Lorem ipsum dolor sit amet, consectetur adipiscing elit, sed do eiusmod tempor incididunt.</a:t>
              </a:r>
            </a:p>
          </p:txBody>
        </p:sp>
      </p:grpSp>
      <p:sp>
        <p:nvSpPr>
          <p:cNvPr id="185" name="Text Box 10">
            <a:extLst>
              <a:ext uri="{FF2B5EF4-FFF2-40B4-BE49-F238E27FC236}">
                <a16:creationId xmlns:a16="http://schemas.microsoft.com/office/drawing/2014/main" id="{6BEF293F-449A-44BB-BA59-6515E844286F}"/>
              </a:ext>
            </a:extLst>
          </p:cNvPr>
          <p:cNvSpPr txBox="1">
            <a:spLocks noChangeArrowheads="1"/>
          </p:cNvSpPr>
          <p:nvPr/>
        </p:nvSpPr>
        <p:spPr bwMode="auto">
          <a:xfrm>
            <a:off x="8599556"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b="1" dirty="0">
                <a:solidFill>
                  <a:schemeClr val="bg1"/>
                </a:solidFill>
                <a:latin typeface="Candara" panose="020E0502030303020204" pitchFamily="34" charset="0"/>
              </a:rPr>
              <a:t>Lorem ipsum dolor sit amet, consectetur adipiscing elit,</a:t>
            </a:r>
          </a:p>
        </p:txBody>
      </p:sp>
      <p:cxnSp>
        <p:nvCxnSpPr>
          <p:cNvPr id="186" name="Straight Connector 185">
            <a:extLst>
              <a:ext uri="{FF2B5EF4-FFF2-40B4-BE49-F238E27FC236}">
                <a16:creationId xmlns:a16="http://schemas.microsoft.com/office/drawing/2014/main" id="{4ACBF123-5A60-4545-B4F2-F4167C883A4E}"/>
              </a:ext>
            </a:extLst>
          </p:cNvPr>
          <p:cNvCxnSpPr/>
          <p:nvPr/>
        </p:nvCxnSpPr>
        <p:spPr>
          <a:xfrm rot="5400000">
            <a:off x="9364659"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45049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69531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1" name="Group 40">
            <a:extLst>
              <a:ext uri="{FF2B5EF4-FFF2-40B4-BE49-F238E27FC236}">
                <a16:creationId xmlns:a16="http://schemas.microsoft.com/office/drawing/2014/main" id="{E6376D88-CC7D-44E3-A76A-563443D4BA5E}"/>
              </a:ext>
            </a:extLst>
          </p:cNvPr>
          <p:cNvGrpSpPr/>
          <p:nvPr/>
        </p:nvGrpSpPr>
        <p:grpSpPr>
          <a:xfrm>
            <a:off x="9355831" y="1979577"/>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42" name="Freeform 54">
              <a:extLst>
                <a:ext uri="{FF2B5EF4-FFF2-40B4-BE49-F238E27FC236}">
                  <a16:creationId xmlns:a16="http://schemas.microsoft.com/office/drawing/2014/main" id="{30264264-E74C-414F-A504-6088AAAC17B4}"/>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55">
              <a:extLst>
                <a:ext uri="{FF2B5EF4-FFF2-40B4-BE49-F238E27FC236}">
                  <a16:creationId xmlns:a16="http://schemas.microsoft.com/office/drawing/2014/main" id="{5F3D745D-83A9-47B1-8207-02A9C6D52B25}"/>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56">
              <a:extLst>
                <a:ext uri="{FF2B5EF4-FFF2-40B4-BE49-F238E27FC236}">
                  <a16:creationId xmlns:a16="http://schemas.microsoft.com/office/drawing/2014/main" id="{A6622D6E-4CC3-44D8-A781-E0D0BFB66193}"/>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57">
              <a:extLst>
                <a:ext uri="{FF2B5EF4-FFF2-40B4-BE49-F238E27FC236}">
                  <a16:creationId xmlns:a16="http://schemas.microsoft.com/office/drawing/2014/main" id="{B12473E1-4AD2-48EC-B28F-47CF07680751}"/>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58">
              <a:extLst>
                <a:ext uri="{FF2B5EF4-FFF2-40B4-BE49-F238E27FC236}">
                  <a16:creationId xmlns:a16="http://schemas.microsoft.com/office/drawing/2014/main" id="{72D74CEF-9AED-410F-B7D8-C41A5A88C509}"/>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9">
              <a:extLst>
                <a:ext uri="{FF2B5EF4-FFF2-40B4-BE49-F238E27FC236}">
                  <a16:creationId xmlns:a16="http://schemas.microsoft.com/office/drawing/2014/main" id="{348FF050-2647-43F1-AFFB-9CF84F243EAA}"/>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Rectangle 60">
              <a:extLst>
                <a:ext uri="{FF2B5EF4-FFF2-40B4-BE49-F238E27FC236}">
                  <a16:creationId xmlns:a16="http://schemas.microsoft.com/office/drawing/2014/main" id="{B37A578B-C763-4666-B5F9-16BD959E127D}"/>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61">
              <a:extLst>
                <a:ext uri="{FF2B5EF4-FFF2-40B4-BE49-F238E27FC236}">
                  <a16:creationId xmlns:a16="http://schemas.microsoft.com/office/drawing/2014/main" id="{EC0DCF22-7DED-4CBF-B949-0E4FDDE2B092}"/>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62">
              <a:extLst>
                <a:ext uri="{FF2B5EF4-FFF2-40B4-BE49-F238E27FC236}">
                  <a16:creationId xmlns:a16="http://schemas.microsoft.com/office/drawing/2014/main" id="{3C106E2E-24B4-44E7-82BC-2F32D982965F}"/>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63">
              <a:extLst>
                <a:ext uri="{FF2B5EF4-FFF2-40B4-BE49-F238E27FC236}">
                  <a16:creationId xmlns:a16="http://schemas.microsoft.com/office/drawing/2014/main" id="{B32612E4-CEC4-46CB-A21B-E41A0A133D60}"/>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09" name="Picture 108">
            <a:hlinkClick r:id="rId2"/>
            <a:extLst>
              <a:ext uri="{FF2B5EF4-FFF2-40B4-BE49-F238E27FC236}">
                <a16:creationId xmlns:a16="http://schemas.microsoft.com/office/drawing/2014/main" id="{D88F811A-71AB-4EBF-BD2F-E161626803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49432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par>
                          <p:cTn id="102" fill="hold">
                            <p:stCondLst>
                              <p:cond delay="17500"/>
                            </p:stCondLst>
                            <p:childTnLst>
                              <p:par>
                                <p:cTn id="103" presetID="21" presetClass="entr" presetSubtype="1" fill="hold" grpId="0" nodeType="afterEffect">
                                  <p:stCondLst>
                                    <p:cond delay="0"/>
                                  </p:stCondLst>
                                  <p:childTnLst>
                                    <p:set>
                                      <p:cBhvr>
                                        <p:cTn id="104" dur="1" fill="hold">
                                          <p:stCondLst>
                                            <p:cond delay="0"/>
                                          </p:stCondLst>
                                        </p:cTn>
                                        <p:tgtEl>
                                          <p:spTgt spid="181"/>
                                        </p:tgtEl>
                                        <p:attrNameLst>
                                          <p:attrName>style.visibility</p:attrName>
                                        </p:attrNameLst>
                                      </p:cBhvr>
                                      <p:to>
                                        <p:strVal val="visible"/>
                                      </p:to>
                                    </p:set>
                                    <p:animEffect transition="in" filter="wheel(1)">
                                      <p:cBhvr>
                                        <p:cTn id="105" dur="2000"/>
                                        <p:tgtEl>
                                          <p:spTgt spid="181"/>
                                        </p:tgtEl>
                                      </p:cBhvr>
                                    </p:animEffect>
                                  </p:childTnLst>
                                </p:cTn>
                              </p:par>
                            </p:childTnLst>
                          </p:cTn>
                        </p:par>
                        <p:par>
                          <p:cTn id="106" fill="hold">
                            <p:stCondLst>
                              <p:cond delay="19500"/>
                            </p:stCondLst>
                            <p:childTnLst>
                              <p:par>
                                <p:cTn id="107" presetID="53" presetClass="entr" presetSubtype="16" fill="hold" nodeType="after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p:cTn id="109" dur="500" fill="hold"/>
                                        <p:tgtEl>
                                          <p:spTgt spid="41"/>
                                        </p:tgtEl>
                                        <p:attrNameLst>
                                          <p:attrName>ppt_w</p:attrName>
                                        </p:attrNameLst>
                                      </p:cBhvr>
                                      <p:tavLst>
                                        <p:tav tm="0">
                                          <p:val>
                                            <p:fltVal val="0"/>
                                          </p:val>
                                        </p:tav>
                                        <p:tav tm="100000">
                                          <p:val>
                                            <p:strVal val="#ppt_w"/>
                                          </p:val>
                                        </p:tav>
                                      </p:tavLst>
                                    </p:anim>
                                    <p:anim calcmode="lin" valueType="num">
                                      <p:cBhvr>
                                        <p:cTn id="110" dur="500" fill="hold"/>
                                        <p:tgtEl>
                                          <p:spTgt spid="41"/>
                                        </p:tgtEl>
                                        <p:attrNameLst>
                                          <p:attrName>ppt_h</p:attrName>
                                        </p:attrNameLst>
                                      </p:cBhvr>
                                      <p:tavLst>
                                        <p:tav tm="0">
                                          <p:val>
                                            <p:fltVal val="0"/>
                                          </p:val>
                                        </p:tav>
                                        <p:tav tm="100000">
                                          <p:val>
                                            <p:strVal val="#ppt_h"/>
                                          </p:val>
                                        </p:tav>
                                      </p:tavLst>
                                    </p:anim>
                                    <p:animEffect transition="in" filter="fade">
                                      <p:cBhvr>
                                        <p:cTn id="111" dur="500"/>
                                        <p:tgtEl>
                                          <p:spTgt spid="41"/>
                                        </p:tgtEl>
                                      </p:cBhvr>
                                    </p:animEffect>
                                  </p:childTnLst>
                                </p:cTn>
                              </p:par>
                            </p:childTnLst>
                          </p:cTn>
                        </p:par>
                        <p:par>
                          <p:cTn id="112" fill="hold">
                            <p:stCondLst>
                              <p:cond delay="20000"/>
                            </p:stCondLst>
                            <p:childTnLst>
                              <p:par>
                                <p:cTn id="113" presetID="22" presetClass="entr" presetSubtype="1" fill="hold" grpId="0" nodeType="afterEffect">
                                  <p:stCondLst>
                                    <p:cond delay="0"/>
                                  </p:stCondLst>
                                  <p:childTnLst>
                                    <p:set>
                                      <p:cBhvr>
                                        <p:cTn id="114" dur="1" fill="hold">
                                          <p:stCondLst>
                                            <p:cond delay="0"/>
                                          </p:stCondLst>
                                        </p:cTn>
                                        <p:tgtEl>
                                          <p:spTgt spid="185"/>
                                        </p:tgtEl>
                                        <p:attrNameLst>
                                          <p:attrName>style.visibility</p:attrName>
                                        </p:attrNameLst>
                                      </p:cBhvr>
                                      <p:to>
                                        <p:strVal val="visible"/>
                                      </p:to>
                                    </p:set>
                                    <p:animEffect transition="in" filter="wipe(up)">
                                      <p:cBhvr>
                                        <p:cTn id="115" dur="500"/>
                                        <p:tgtEl>
                                          <p:spTgt spid="185"/>
                                        </p:tgtEl>
                                      </p:cBhvr>
                                    </p:animEffect>
                                  </p:childTnLst>
                                </p:cTn>
                              </p:par>
                            </p:childTnLst>
                          </p:cTn>
                        </p:par>
                        <p:par>
                          <p:cTn id="116" fill="hold">
                            <p:stCondLst>
                              <p:cond delay="20500"/>
                            </p:stCondLst>
                            <p:childTnLst>
                              <p:par>
                                <p:cTn id="117" presetID="22" presetClass="entr" presetSubtype="1" fill="hold" nodeType="afterEffect">
                                  <p:stCondLst>
                                    <p:cond delay="0"/>
                                  </p:stCondLst>
                                  <p:childTnLst>
                                    <p:set>
                                      <p:cBhvr>
                                        <p:cTn id="118" dur="1" fill="hold">
                                          <p:stCondLst>
                                            <p:cond delay="0"/>
                                          </p:stCondLst>
                                        </p:cTn>
                                        <p:tgtEl>
                                          <p:spTgt spid="186"/>
                                        </p:tgtEl>
                                        <p:attrNameLst>
                                          <p:attrName>style.visibility</p:attrName>
                                        </p:attrNameLst>
                                      </p:cBhvr>
                                      <p:to>
                                        <p:strVal val="visible"/>
                                      </p:to>
                                    </p:set>
                                    <p:animEffect transition="in" filter="wipe(up)">
                                      <p:cBhvr>
                                        <p:cTn id="119" dur="500"/>
                                        <p:tgtEl>
                                          <p:spTgt spid="186"/>
                                        </p:tgtEl>
                                      </p:cBhvr>
                                    </p:animEffect>
                                  </p:childTnLst>
                                </p:cTn>
                              </p:par>
                            </p:childTnLst>
                          </p:cTn>
                        </p:par>
                        <p:par>
                          <p:cTn id="120" fill="hold">
                            <p:stCondLst>
                              <p:cond delay="21000"/>
                            </p:stCondLst>
                            <p:childTnLst>
                              <p:par>
                                <p:cTn id="121" presetID="42" presetClass="entr" presetSubtype="0" fill="hold" grpId="0" nodeType="afterEffect">
                                  <p:stCondLst>
                                    <p:cond delay="0"/>
                                  </p:stCondLst>
                                  <p:childTnLst>
                                    <p:set>
                                      <p:cBhvr>
                                        <p:cTn id="122" dur="1" fill="hold">
                                          <p:stCondLst>
                                            <p:cond delay="0"/>
                                          </p:stCondLst>
                                        </p:cTn>
                                        <p:tgtEl>
                                          <p:spTgt spid="182"/>
                                        </p:tgtEl>
                                        <p:attrNameLst>
                                          <p:attrName>style.visibility</p:attrName>
                                        </p:attrNameLst>
                                      </p:cBhvr>
                                      <p:to>
                                        <p:strVal val="visible"/>
                                      </p:to>
                                    </p:set>
                                    <p:animEffect transition="in" filter="fade">
                                      <p:cBhvr>
                                        <p:cTn id="123" dur="1000"/>
                                        <p:tgtEl>
                                          <p:spTgt spid="182"/>
                                        </p:tgtEl>
                                      </p:cBhvr>
                                    </p:animEffect>
                                    <p:anim calcmode="lin" valueType="num">
                                      <p:cBhvr>
                                        <p:cTn id="124" dur="1000" fill="hold"/>
                                        <p:tgtEl>
                                          <p:spTgt spid="182"/>
                                        </p:tgtEl>
                                        <p:attrNameLst>
                                          <p:attrName>ppt_x</p:attrName>
                                        </p:attrNameLst>
                                      </p:cBhvr>
                                      <p:tavLst>
                                        <p:tav tm="0">
                                          <p:val>
                                            <p:strVal val="#ppt_x"/>
                                          </p:val>
                                        </p:tav>
                                        <p:tav tm="100000">
                                          <p:val>
                                            <p:strVal val="#ppt_x"/>
                                          </p:val>
                                        </p:tav>
                                      </p:tavLst>
                                    </p:anim>
                                    <p:anim calcmode="lin" valueType="num">
                                      <p:cBhvr>
                                        <p:cTn id="125" dur="1000" fill="hold"/>
                                        <p:tgtEl>
                                          <p:spTgt spid="182"/>
                                        </p:tgtEl>
                                        <p:attrNameLst>
                                          <p:attrName>ppt_y</p:attrName>
                                        </p:attrNameLst>
                                      </p:cBhvr>
                                      <p:tavLst>
                                        <p:tav tm="0">
                                          <p:val>
                                            <p:strVal val="#ppt_y+.1"/>
                                          </p:val>
                                        </p:tav>
                                        <p:tav tm="100000">
                                          <p:val>
                                            <p:strVal val="#ppt_y"/>
                                          </p:val>
                                        </p:tav>
                                      </p:tavLst>
                                    </p:anim>
                                  </p:childTnLst>
                                </p:cTn>
                              </p:par>
                            </p:childTnLst>
                          </p:cTn>
                        </p:par>
                        <p:par>
                          <p:cTn id="126" fill="hold">
                            <p:stCondLst>
                              <p:cond delay="22000"/>
                            </p:stCondLst>
                            <p:childTnLst>
                              <p:par>
                                <p:cTn id="127" presetID="42" presetClass="entr" presetSubtype="0" fill="hold" nodeType="afterEffect">
                                  <p:stCondLst>
                                    <p:cond delay="0"/>
                                  </p:stCondLst>
                                  <p:childTnLst>
                                    <p:set>
                                      <p:cBhvr>
                                        <p:cTn id="128" dur="1" fill="hold">
                                          <p:stCondLst>
                                            <p:cond delay="0"/>
                                          </p:stCondLst>
                                        </p:cTn>
                                        <p:tgtEl>
                                          <p:spTgt spid="183"/>
                                        </p:tgtEl>
                                        <p:attrNameLst>
                                          <p:attrName>style.visibility</p:attrName>
                                        </p:attrNameLst>
                                      </p:cBhvr>
                                      <p:to>
                                        <p:strVal val="visible"/>
                                      </p:to>
                                    </p:set>
                                    <p:animEffect transition="in" filter="fade">
                                      <p:cBhvr>
                                        <p:cTn id="129" dur="1000"/>
                                        <p:tgtEl>
                                          <p:spTgt spid="183"/>
                                        </p:tgtEl>
                                      </p:cBhvr>
                                    </p:animEffect>
                                    <p:anim calcmode="lin" valueType="num">
                                      <p:cBhvr>
                                        <p:cTn id="130" dur="1000" fill="hold"/>
                                        <p:tgtEl>
                                          <p:spTgt spid="183"/>
                                        </p:tgtEl>
                                        <p:attrNameLst>
                                          <p:attrName>ppt_x</p:attrName>
                                        </p:attrNameLst>
                                      </p:cBhvr>
                                      <p:tavLst>
                                        <p:tav tm="0">
                                          <p:val>
                                            <p:strVal val="#ppt_x"/>
                                          </p:val>
                                        </p:tav>
                                        <p:tav tm="100000">
                                          <p:val>
                                            <p:strVal val="#ppt_x"/>
                                          </p:val>
                                        </p:tav>
                                      </p:tavLst>
                                    </p:anim>
                                    <p:anim calcmode="lin" valueType="num">
                                      <p:cBhvr>
                                        <p:cTn id="131"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P spid="181" grpId="0" animBg="1"/>
      <p:bldP spid="182" grpId="0" animBg="1"/>
      <p:bldP spid="18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1715</TotalTime>
  <Words>1396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411</cp:revision>
  <dcterms:created xsi:type="dcterms:W3CDTF">2016-09-28T22:08:47Z</dcterms:created>
  <dcterms:modified xsi:type="dcterms:W3CDTF">2019-06-23T19:06:35Z</dcterms:modified>
</cp:coreProperties>
</file>