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1"/>
          <p:cNvSpPr>
            <a:spLocks/>
          </p:cNvSpPr>
          <p:nvPr/>
        </p:nvSpPr>
        <p:spPr bwMode="auto">
          <a:xfrm>
            <a:off x="1974830" y="2614237"/>
            <a:ext cx="1658224" cy="187821"/>
          </a:xfrm>
          <a:custGeom>
            <a:avLst/>
            <a:gdLst>
              <a:gd name="T0" fmla="*/ 41 w 1289"/>
              <a:gd name="T1" fmla="*/ 0 h 146"/>
              <a:gd name="T2" fmla="*/ 245 w 1289"/>
              <a:gd name="T3" fmla="*/ 10 h 146"/>
              <a:gd name="T4" fmla="*/ 454 w 1289"/>
              <a:gd name="T5" fmla="*/ 25 h 146"/>
              <a:gd name="T6" fmla="*/ 667 w 1289"/>
              <a:gd name="T7" fmla="*/ 40 h 146"/>
              <a:gd name="T8" fmla="*/ 878 w 1289"/>
              <a:gd name="T9" fmla="*/ 58 h 146"/>
              <a:gd name="T10" fmla="*/ 1087 w 1289"/>
              <a:gd name="T11" fmla="*/ 81 h 146"/>
              <a:gd name="T12" fmla="*/ 1289 w 1289"/>
              <a:gd name="T13" fmla="*/ 107 h 146"/>
              <a:gd name="T14" fmla="*/ 1220 w 1289"/>
              <a:gd name="T15" fmla="*/ 146 h 146"/>
              <a:gd name="T16" fmla="*/ 1020 w 1289"/>
              <a:gd name="T17" fmla="*/ 120 h 146"/>
              <a:gd name="T18" fmla="*/ 814 w 1289"/>
              <a:gd name="T19" fmla="*/ 96 h 146"/>
              <a:gd name="T20" fmla="*/ 607 w 1289"/>
              <a:gd name="T21" fmla="*/ 73 h 146"/>
              <a:gd name="T22" fmla="*/ 400 w 1289"/>
              <a:gd name="T23" fmla="*/ 55 h 146"/>
              <a:gd name="T24" fmla="*/ 196 w 1289"/>
              <a:gd name="T25" fmla="*/ 38 h 146"/>
              <a:gd name="T26" fmla="*/ 0 w 1289"/>
              <a:gd name="T27" fmla="*/ 23 h 146"/>
              <a:gd name="T28" fmla="*/ 41 w 1289"/>
              <a:gd name="T29"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9" h="146">
                <a:moveTo>
                  <a:pt x="41" y="0"/>
                </a:moveTo>
                <a:lnTo>
                  <a:pt x="245" y="10"/>
                </a:lnTo>
                <a:lnTo>
                  <a:pt x="454" y="25"/>
                </a:lnTo>
                <a:lnTo>
                  <a:pt x="667" y="40"/>
                </a:lnTo>
                <a:lnTo>
                  <a:pt x="878" y="58"/>
                </a:lnTo>
                <a:lnTo>
                  <a:pt x="1087" y="81"/>
                </a:lnTo>
                <a:lnTo>
                  <a:pt x="1289" y="107"/>
                </a:lnTo>
                <a:lnTo>
                  <a:pt x="1220" y="146"/>
                </a:lnTo>
                <a:lnTo>
                  <a:pt x="1020" y="120"/>
                </a:lnTo>
                <a:lnTo>
                  <a:pt x="814" y="96"/>
                </a:lnTo>
                <a:lnTo>
                  <a:pt x="607" y="73"/>
                </a:lnTo>
                <a:lnTo>
                  <a:pt x="400" y="55"/>
                </a:lnTo>
                <a:lnTo>
                  <a:pt x="196" y="38"/>
                </a:lnTo>
                <a:lnTo>
                  <a:pt x="0" y="23"/>
                </a:lnTo>
                <a:lnTo>
                  <a:pt x="41" y="0"/>
                </a:lnTo>
                <a:close/>
              </a:path>
            </a:pathLst>
          </a:custGeom>
          <a:solidFill>
            <a:srgbClr val="189A80"/>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8" name="Freeform 12"/>
          <p:cNvSpPr>
            <a:spLocks/>
          </p:cNvSpPr>
          <p:nvPr/>
        </p:nvSpPr>
        <p:spPr bwMode="auto">
          <a:xfrm>
            <a:off x="3694804" y="2773755"/>
            <a:ext cx="1547590" cy="1011143"/>
          </a:xfrm>
          <a:custGeom>
            <a:avLst/>
            <a:gdLst>
              <a:gd name="T0" fmla="*/ 69 w 1203"/>
              <a:gd name="T1" fmla="*/ 0 h 786"/>
              <a:gd name="T2" fmla="*/ 211 w 1203"/>
              <a:gd name="T3" fmla="*/ 24 h 786"/>
              <a:gd name="T4" fmla="*/ 346 w 1203"/>
              <a:gd name="T5" fmla="*/ 50 h 786"/>
              <a:gd name="T6" fmla="*/ 471 w 1203"/>
              <a:gd name="T7" fmla="*/ 80 h 786"/>
              <a:gd name="T8" fmla="*/ 501 w 1203"/>
              <a:gd name="T9" fmla="*/ 88 h 786"/>
              <a:gd name="T10" fmla="*/ 536 w 1203"/>
              <a:gd name="T11" fmla="*/ 95 h 786"/>
              <a:gd name="T12" fmla="*/ 575 w 1203"/>
              <a:gd name="T13" fmla="*/ 106 h 786"/>
              <a:gd name="T14" fmla="*/ 618 w 1203"/>
              <a:gd name="T15" fmla="*/ 119 h 786"/>
              <a:gd name="T16" fmla="*/ 665 w 1203"/>
              <a:gd name="T17" fmla="*/ 132 h 786"/>
              <a:gd name="T18" fmla="*/ 713 w 1203"/>
              <a:gd name="T19" fmla="*/ 147 h 786"/>
              <a:gd name="T20" fmla="*/ 764 w 1203"/>
              <a:gd name="T21" fmla="*/ 164 h 786"/>
              <a:gd name="T22" fmla="*/ 812 w 1203"/>
              <a:gd name="T23" fmla="*/ 183 h 786"/>
              <a:gd name="T24" fmla="*/ 863 w 1203"/>
              <a:gd name="T25" fmla="*/ 202 h 786"/>
              <a:gd name="T26" fmla="*/ 913 w 1203"/>
              <a:gd name="T27" fmla="*/ 224 h 786"/>
              <a:gd name="T28" fmla="*/ 960 w 1203"/>
              <a:gd name="T29" fmla="*/ 246 h 786"/>
              <a:gd name="T30" fmla="*/ 1007 w 1203"/>
              <a:gd name="T31" fmla="*/ 271 h 786"/>
              <a:gd name="T32" fmla="*/ 1050 w 1203"/>
              <a:gd name="T33" fmla="*/ 297 h 786"/>
              <a:gd name="T34" fmla="*/ 1087 w 1203"/>
              <a:gd name="T35" fmla="*/ 325 h 786"/>
              <a:gd name="T36" fmla="*/ 1122 w 1203"/>
              <a:gd name="T37" fmla="*/ 355 h 786"/>
              <a:gd name="T38" fmla="*/ 1152 w 1203"/>
              <a:gd name="T39" fmla="*/ 387 h 786"/>
              <a:gd name="T40" fmla="*/ 1175 w 1203"/>
              <a:gd name="T41" fmla="*/ 418 h 786"/>
              <a:gd name="T42" fmla="*/ 1191 w 1203"/>
              <a:gd name="T43" fmla="*/ 452 h 786"/>
              <a:gd name="T44" fmla="*/ 1201 w 1203"/>
              <a:gd name="T45" fmla="*/ 489 h 786"/>
              <a:gd name="T46" fmla="*/ 1203 w 1203"/>
              <a:gd name="T47" fmla="*/ 527 h 786"/>
              <a:gd name="T48" fmla="*/ 1193 w 1203"/>
              <a:gd name="T49" fmla="*/ 566 h 786"/>
              <a:gd name="T50" fmla="*/ 1177 w 1203"/>
              <a:gd name="T51" fmla="*/ 607 h 786"/>
              <a:gd name="T52" fmla="*/ 1149 w 1203"/>
              <a:gd name="T53" fmla="*/ 650 h 786"/>
              <a:gd name="T54" fmla="*/ 1111 w 1203"/>
              <a:gd name="T55" fmla="*/ 693 h 786"/>
              <a:gd name="T56" fmla="*/ 1061 w 1203"/>
              <a:gd name="T57" fmla="*/ 740 h 786"/>
              <a:gd name="T58" fmla="*/ 997 w 1203"/>
              <a:gd name="T59" fmla="*/ 786 h 786"/>
              <a:gd name="T60" fmla="*/ 846 w 1203"/>
              <a:gd name="T61" fmla="*/ 762 h 786"/>
              <a:gd name="T62" fmla="*/ 895 w 1203"/>
              <a:gd name="T63" fmla="*/ 734 h 786"/>
              <a:gd name="T64" fmla="*/ 938 w 1203"/>
              <a:gd name="T65" fmla="*/ 708 h 786"/>
              <a:gd name="T66" fmla="*/ 979 w 1203"/>
              <a:gd name="T67" fmla="*/ 680 h 786"/>
              <a:gd name="T68" fmla="*/ 1012 w 1203"/>
              <a:gd name="T69" fmla="*/ 650 h 786"/>
              <a:gd name="T70" fmla="*/ 1040 w 1203"/>
              <a:gd name="T71" fmla="*/ 620 h 786"/>
              <a:gd name="T72" fmla="*/ 1061 w 1203"/>
              <a:gd name="T73" fmla="*/ 590 h 786"/>
              <a:gd name="T74" fmla="*/ 1076 w 1203"/>
              <a:gd name="T75" fmla="*/ 558 h 786"/>
              <a:gd name="T76" fmla="*/ 1083 w 1203"/>
              <a:gd name="T77" fmla="*/ 527 h 786"/>
              <a:gd name="T78" fmla="*/ 1081 w 1203"/>
              <a:gd name="T79" fmla="*/ 493 h 786"/>
              <a:gd name="T80" fmla="*/ 1070 w 1203"/>
              <a:gd name="T81" fmla="*/ 459 h 786"/>
              <a:gd name="T82" fmla="*/ 1050 w 1203"/>
              <a:gd name="T83" fmla="*/ 426 h 786"/>
              <a:gd name="T84" fmla="*/ 1018 w 1203"/>
              <a:gd name="T85" fmla="*/ 390 h 786"/>
              <a:gd name="T86" fmla="*/ 975 w 1203"/>
              <a:gd name="T87" fmla="*/ 353 h 786"/>
              <a:gd name="T88" fmla="*/ 921 w 1203"/>
              <a:gd name="T89" fmla="*/ 317 h 786"/>
              <a:gd name="T90" fmla="*/ 854 w 1203"/>
              <a:gd name="T91" fmla="*/ 280 h 786"/>
              <a:gd name="T92" fmla="*/ 799 w 1203"/>
              <a:gd name="T93" fmla="*/ 246 h 786"/>
              <a:gd name="T94" fmla="*/ 732 w 1203"/>
              <a:gd name="T95" fmla="*/ 217 h 786"/>
              <a:gd name="T96" fmla="*/ 654 w 1203"/>
              <a:gd name="T97" fmla="*/ 187 h 786"/>
              <a:gd name="T98" fmla="*/ 566 w 1203"/>
              <a:gd name="T99" fmla="*/ 159 h 786"/>
              <a:gd name="T100" fmla="*/ 469 w 1203"/>
              <a:gd name="T101" fmla="*/ 132 h 786"/>
              <a:gd name="T102" fmla="*/ 361 w 1203"/>
              <a:gd name="T103" fmla="*/ 106 h 786"/>
              <a:gd name="T104" fmla="*/ 247 w 1203"/>
              <a:gd name="T105" fmla="*/ 82 h 786"/>
              <a:gd name="T106" fmla="*/ 125 w 1203"/>
              <a:gd name="T107" fmla="*/ 61 h 786"/>
              <a:gd name="T108" fmla="*/ 0 w 1203"/>
              <a:gd name="T109" fmla="*/ 39 h 786"/>
              <a:gd name="T110" fmla="*/ 69 w 1203"/>
              <a:gd name="T111" fmla="*/ 0 h 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03" h="786">
                <a:moveTo>
                  <a:pt x="69" y="0"/>
                </a:moveTo>
                <a:lnTo>
                  <a:pt x="211" y="24"/>
                </a:lnTo>
                <a:lnTo>
                  <a:pt x="346" y="50"/>
                </a:lnTo>
                <a:lnTo>
                  <a:pt x="471" y="80"/>
                </a:lnTo>
                <a:lnTo>
                  <a:pt x="501" y="88"/>
                </a:lnTo>
                <a:lnTo>
                  <a:pt x="536" y="95"/>
                </a:lnTo>
                <a:lnTo>
                  <a:pt x="575" y="106"/>
                </a:lnTo>
                <a:lnTo>
                  <a:pt x="618" y="119"/>
                </a:lnTo>
                <a:lnTo>
                  <a:pt x="665" y="132"/>
                </a:lnTo>
                <a:lnTo>
                  <a:pt x="713" y="147"/>
                </a:lnTo>
                <a:lnTo>
                  <a:pt x="764" y="164"/>
                </a:lnTo>
                <a:lnTo>
                  <a:pt x="812" y="183"/>
                </a:lnTo>
                <a:lnTo>
                  <a:pt x="863" y="202"/>
                </a:lnTo>
                <a:lnTo>
                  <a:pt x="913" y="224"/>
                </a:lnTo>
                <a:lnTo>
                  <a:pt x="960" y="246"/>
                </a:lnTo>
                <a:lnTo>
                  <a:pt x="1007" y="271"/>
                </a:lnTo>
                <a:lnTo>
                  <a:pt x="1050" y="297"/>
                </a:lnTo>
                <a:lnTo>
                  <a:pt x="1087" y="325"/>
                </a:lnTo>
                <a:lnTo>
                  <a:pt x="1122" y="355"/>
                </a:lnTo>
                <a:lnTo>
                  <a:pt x="1152" y="387"/>
                </a:lnTo>
                <a:lnTo>
                  <a:pt x="1175" y="418"/>
                </a:lnTo>
                <a:lnTo>
                  <a:pt x="1191" y="452"/>
                </a:lnTo>
                <a:lnTo>
                  <a:pt x="1201" y="489"/>
                </a:lnTo>
                <a:lnTo>
                  <a:pt x="1203" y="527"/>
                </a:lnTo>
                <a:lnTo>
                  <a:pt x="1193" y="566"/>
                </a:lnTo>
                <a:lnTo>
                  <a:pt x="1177" y="607"/>
                </a:lnTo>
                <a:lnTo>
                  <a:pt x="1149" y="650"/>
                </a:lnTo>
                <a:lnTo>
                  <a:pt x="1111" y="693"/>
                </a:lnTo>
                <a:lnTo>
                  <a:pt x="1061" y="740"/>
                </a:lnTo>
                <a:lnTo>
                  <a:pt x="997" y="786"/>
                </a:lnTo>
                <a:lnTo>
                  <a:pt x="846" y="762"/>
                </a:lnTo>
                <a:lnTo>
                  <a:pt x="895" y="734"/>
                </a:lnTo>
                <a:lnTo>
                  <a:pt x="938" y="708"/>
                </a:lnTo>
                <a:lnTo>
                  <a:pt x="979" y="680"/>
                </a:lnTo>
                <a:lnTo>
                  <a:pt x="1012" y="650"/>
                </a:lnTo>
                <a:lnTo>
                  <a:pt x="1040" y="620"/>
                </a:lnTo>
                <a:lnTo>
                  <a:pt x="1061" y="590"/>
                </a:lnTo>
                <a:lnTo>
                  <a:pt x="1076" y="558"/>
                </a:lnTo>
                <a:lnTo>
                  <a:pt x="1083" y="527"/>
                </a:lnTo>
                <a:lnTo>
                  <a:pt x="1081" y="493"/>
                </a:lnTo>
                <a:lnTo>
                  <a:pt x="1070" y="459"/>
                </a:lnTo>
                <a:lnTo>
                  <a:pt x="1050" y="426"/>
                </a:lnTo>
                <a:lnTo>
                  <a:pt x="1018" y="390"/>
                </a:lnTo>
                <a:lnTo>
                  <a:pt x="975" y="353"/>
                </a:lnTo>
                <a:lnTo>
                  <a:pt x="921" y="317"/>
                </a:lnTo>
                <a:lnTo>
                  <a:pt x="854" y="280"/>
                </a:lnTo>
                <a:lnTo>
                  <a:pt x="799" y="246"/>
                </a:lnTo>
                <a:lnTo>
                  <a:pt x="732" y="217"/>
                </a:lnTo>
                <a:lnTo>
                  <a:pt x="654" y="187"/>
                </a:lnTo>
                <a:lnTo>
                  <a:pt x="566" y="159"/>
                </a:lnTo>
                <a:lnTo>
                  <a:pt x="469" y="132"/>
                </a:lnTo>
                <a:lnTo>
                  <a:pt x="361" y="106"/>
                </a:lnTo>
                <a:lnTo>
                  <a:pt x="247" y="82"/>
                </a:lnTo>
                <a:lnTo>
                  <a:pt x="125" y="61"/>
                </a:lnTo>
                <a:lnTo>
                  <a:pt x="0" y="39"/>
                </a:lnTo>
                <a:lnTo>
                  <a:pt x="69" y="0"/>
                </a:lnTo>
                <a:close/>
              </a:path>
            </a:pathLst>
          </a:custGeom>
          <a:solidFill>
            <a:srgbClr val="EF9D2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9" name="Freeform 13"/>
          <p:cNvSpPr>
            <a:spLocks/>
          </p:cNvSpPr>
          <p:nvPr/>
        </p:nvSpPr>
        <p:spPr bwMode="auto">
          <a:xfrm>
            <a:off x="675524" y="2576929"/>
            <a:ext cx="1265859" cy="61749"/>
          </a:xfrm>
          <a:custGeom>
            <a:avLst/>
            <a:gdLst>
              <a:gd name="T0" fmla="*/ 0 w 984"/>
              <a:gd name="T1" fmla="*/ 0 h 48"/>
              <a:gd name="T2" fmla="*/ 6 w 984"/>
              <a:gd name="T3" fmla="*/ 0 h 48"/>
              <a:gd name="T4" fmla="*/ 26 w 984"/>
              <a:gd name="T5" fmla="*/ 0 h 48"/>
              <a:gd name="T6" fmla="*/ 56 w 984"/>
              <a:gd name="T7" fmla="*/ 0 h 48"/>
              <a:gd name="T8" fmla="*/ 99 w 984"/>
              <a:gd name="T9" fmla="*/ 1 h 48"/>
              <a:gd name="T10" fmla="*/ 151 w 984"/>
              <a:gd name="T11" fmla="*/ 1 h 48"/>
              <a:gd name="T12" fmla="*/ 213 w 984"/>
              <a:gd name="T13" fmla="*/ 1 h 48"/>
              <a:gd name="T14" fmla="*/ 286 w 984"/>
              <a:gd name="T15" fmla="*/ 3 h 48"/>
              <a:gd name="T16" fmla="*/ 364 w 984"/>
              <a:gd name="T17" fmla="*/ 5 h 48"/>
              <a:gd name="T18" fmla="*/ 452 w 984"/>
              <a:gd name="T19" fmla="*/ 7 h 48"/>
              <a:gd name="T20" fmla="*/ 547 w 984"/>
              <a:gd name="T21" fmla="*/ 9 h 48"/>
              <a:gd name="T22" fmla="*/ 648 w 984"/>
              <a:gd name="T23" fmla="*/ 13 h 48"/>
              <a:gd name="T24" fmla="*/ 756 w 984"/>
              <a:gd name="T25" fmla="*/ 16 h 48"/>
              <a:gd name="T26" fmla="*/ 868 w 984"/>
              <a:gd name="T27" fmla="*/ 20 h 48"/>
              <a:gd name="T28" fmla="*/ 984 w 984"/>
              <a:gd name="T29" fmla="*/ 26 h 48"/>
              <a:gd name="T30" fmla="*/ 945 w 984"/>
              <a:gd name="T31" fmla="*/ 48 h 48"/>
              <a:gd name="T32" fmla="*/ 833 w 984"/>
              <a:gd name="T33" fmla="*/ 41 h 48"/>
              <a:gd name="T34" fmla="*/ 725 w 984"/>
              <a:gd name="T35" fmla="*/ 35 h 48"/>
              <a:gd name="T36" fmla="*/ 622 w 984"/>
              <a:gd name="T37" fmla="*/ 28 h 48"/>
              <a:gd name="T38" fmla="*/ 525 w 984"/>
              <a:gd name="T39" fmla="*/ 24 h 48"/>
              <a:gd name="T40" fmla="*/ 433 w 984"/>
              <a:gd name="T41" fmla="*/ 18 h 48"/>
              <a:gd name="T42" fmla="*/ 349 w 984"/>
              <a:gd name="T43" fmla="*/ 15 h 48"/>
              <a:gd name="T44" fmla="*/ 273 w 984"/>
              <a:gd name="T45" fmla="*/ 11 h 48"/>
              <a:gd name="T46" fmla="*/ 204 w 984"/>
              <a:gd name="T47" fmla="*/ 7 h 48"/>
              <a:gd name="T48" fmla="*/ 144 w 984"/>
              <a:gd name="T49" fmla="*/ 5 h 48"/>
              <a:gd name="T50" fmla="*/ 93 w 984"/>
              <a:gd name="T51" fmla="*/ 3 h 48"/>
              <a:gd name="T52" fmla="*/ 54 w 984"/>
              <a:gd name="T53" fmla="*/ 1 h 48"/>
              <a:gd name="T54" fmla="*/ 24 w 984"/>
              <a:gd name="T55" fmla="*/ 1 h 48"/>
              <a:gd name="T56" fmla="*/ 6 w 984"/>
              <a:gd name="T57" fmla="*/ 0 h 48"/>
              <a:gd name="T58" fmla="*/ 0 w 984"/>
              <a:gd name="T5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84" h="48">
                <a:moveTo>
                  <a:pt x="0" y="0"/>
                </a:moveTo>
                <a:lnTo>
                  <a:pt x="6" y="0"/>
                </a:lnTo>
                <a:lnTo>
                  <a:pt x="26" y="0"/>
                </a:lnTo>
                <a:lnTo>
                  <a:pt x="56" y="0"/>
                </a:lnTo>
                <a:lnTo>
                  <a:pt x="99" y="1"/>
                </a:lnTo>
                <a:lnTo>
                  <a:pt x="151" y="1"/>
                </a:lnTo>
                <a:lnTo>
                  <a:pt x="213" y="1"/>
                </a:lnTo>
                <a:lnTo>
                  <a:pt x="286" y="3"/>
                </a:lnTo>
                <a:lnTo>
                  <a:pt x="364" y="5"/>
                </a:lnTo>
                <a:lnTo>
                  <a:pt x="452" y="7"/>
                </a:lnTo>
                <a:lnTo>
                  <a:pt x="547" y="9"/>
                </a:lnTo>
                <a:lnTo>
                  <a:pt x="648" y="13"/>
                </a:lnTo>
                <a:lnTo>
                  <a:pt x="756" y="16"/>
                </a:lnTo>
                <a:lnTo>
                  <a:pt x="868" y="20"/>
                </a:lnTo>
                <a:lnTo>
                  <a:pt x="984" y="26"/>
                </a:lnTo>
                <a:lnTo>
                  <a:pt x="945" y="48"/>
                </a:lnTo>
                <a:lnTo>
                  <a:pt x="833" y="41"/>
                </a:lnTo>
                <a:lnTo>
                  <a:pt x="725" y="35"/>
                </a:lnTo>
                <a:lnTo>
                  <a:pt x="622" y="28"/>
                </a:lnTo>
                <a:lnTo>
                  <a:pt x="525" y="24"/>
                </a:lnTo>
                <a:lnTo>
                  <a:pt x="433" y="18"/>
                </a:lnTo>
                <a:lnTo>
                  <a:pt x="349" y="15"/>
                </a:lnTo>
                <a:lnTo>
                  <a:pt x="273" y="11"/>
                </a:lnTo>
                <a:lnTo>
                  <a:pt x="204" y="7"/>
                </a:lnTo>
                <a:lnTo>
                  <a:pt x="144" y="5"/>
                </a:lnTo>
                <a:lnTo>
                  <a:pt x="93" y="3"/>
                </a:lnTo>
                <a:lnTo>
                  <a:pt x="54" y="1"/>
                </a:lnTo>
                <a:lnTo>
                  <a:pt x="24" y="1"/>
                </a:lnTo>
                <a:lnTo>
                  <a:pt x="6" y="0"/>
                </a:lnTo>
                <a:lnTo>
                  <a:pt x="0" y="0"/>
                </a:lnTo>
                <a:close/>
              </a:path>
            </a:pathLst>
          </a:custGeom>
          <a:solidFill>
            <a:srgbClr val="34738D"/>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4"/>
          <p:cNvSpPr>
            <a:spLocks/>
          </p:cNvSpPr>
          <p:nvPr/>
        </p:nvSpPr>
        <p:spPr bwMode="auto">
          <a:xfrm>
            <a:off x="3096608" y="3853080"/>
            <a:ext cx="1710968" cy="1677520"/>
          </a:xfrm>
          <a:custGeom>
            <a:avLst/>
            <a:gdLst>
              <a:gd name="T0" fmla="*/ 1330 w 1330"/>
              <a:gd name="T1" fmla="*/ 30 h 1304"/>
              <a:gd name="T2" fmla="*/ 1178 w 1330"/>
              <a:gd name="T3" fmla="*/ 108 h 1304"/>
              <a:gd name="T4" fmla="*/ 995 w 1330"/>
              <a:gd name="T5" fmla="*/ 188 h 1304"/>
              <a:gd name="T6" fmla="*/ 775 w 1330"/>
              <a:gd name="T7" fmla="*/ 273 h 1304"/>
              <a:gd name="T8" fmla="*/ 594 w 1330"/>
              <a:gd name="T9" fmla="*/ 357 h 1304"/>
              <a:gd name="T10" fmla="*/ 467 w 1330"/>
              <a:gd name="T11" fmla="*/ 441 h 1304"/>
              <a:gd name="T12" fmla="*/ 390 w 1330"/>
              <a:gd name="T13" fmla="*/ 523 h 1304"/>
              <a:gd name="T14" fmla="*/ 361 w 1330"/>
              <a:gd name="T15" fmla="*/ 605 h 1304"/>
              <a:gd name="T16" fmla="*/ 374 w 1330"/>
              <a:gd name="T17" fmla="*/ 686 h 1304"/>
              <a:gd name="T18" fmla="*/ 422 w 1330"/>
              <a:gd name="T19" fmla="*/ 762 h 1304"/>
              <a:gd name="T20" fmla="*/ 506 w 1330"/>
              <a:gd name="T21" fmla="*/ 837 h 1304"/>
              <a:gd name="T22" fmla="*/ 616 w 1330"/>
              <a:gd name="T23" fmla="*/ 908 h 1304"/>
              <a:gd name="T24" fmla="*/ 755 w 1330"/>
              <a:gd name="T25" fmla="*/ 975 h 1304"/>
              <a:gd name="T26" fmla="*/ 911 w 1330"/>
              <a:gd name="T27" fmla="*/ 1039 h 1304"/>
              <a:gd name="T28" fmla="*/ 1083 w 1330"/>
              <a:gd name="T29" fmla="*/ 1097 h 1304"/>
              <a:gd name="T30" fmla="*/ 1268 w 1330"/>
              <a:gd name="T31" fmla="*/ 1149 h 1304"/>
              <a:gd name="T32" fmla="*/ 702 w 1330"/>
              <a:gd name="T33" fmla="*/ 1263 h 1304"/>
              <a:gd name="T34" fmla="*/ 501 w 1330"/>
              <a:gd name="T35" fmla="*/ 1169 h 1304"/>
              <a:gd name="T36" fmla="*/ 323 w 1330"/>
              <a:gd name="T37" fmla="*/ 1054 h 1304"/>
              <a:gd name="T38" fmla="*/ 191 w 1330"/>
              <a:gd name="T39" fmla="*/ 945 h 1304"/>
              <a:gd name="T40" fmla="*/ 95 w 1330"/>
              <a:gd name="T41" fmla="*/ 848 h 1304"/>
              <a:gd name="T42" fmla="*/ 34 w 1330"/>
              <a:gd name="T43" fmla="*/ 758 h 1304"/>
              <a:gd name="T44" fmla="*/ 4 w 1330"/>
              <a:gd name="T45" fmla="*/ 678 h 1304"/>
              <a:gd name="T46" fmla="*/ 2 w 1330"/>
              <a:gd name="T47" fmla="*/ 605 h 1304"/>
              <a:gd name="T48" fmla="*/ 21 w 1330"/>
              <a:gd name="T49" fmla="*/ 540 h 1304"/>
              <a:gd name="T50" fmla="*/ 60 w 1330"/>
              <a:gd name="T51" fmla="*/ 482 h 1304"/>
              <a:gd name="T52" fmla="*/ 114 w 1330"/>
              <a:gd name="T53" fmla="*/ 430 h 1304"/>
              <a:gd name="T54" fmla="*/ 181 w 1330"/>
              <a:gd name="T55" fmla="*/ 383 h 1304"/>
              <a:gd name="T56" fmla="*/ 254 w 1330"/>
              <a:gd name="T57" fmla="*/ 342 h 1304"/>
              <a:gd name="T58" fmla="*/ 331 w 1330"/>
              <a:gd name="T59" fmla="*/ 304 h 1304"/>
              <a:gd name="T60" fmla="*/ 407 w 1330"/>
              <a:gd name="T61" fmla="*/ 273 h 1304"/>
              <a:gd name="T62" fmla="*/ 478 w 1330"/>
              <a:gd name="T63" fmla="*/ 243 h 1304"/>
              <a:gd name="T64" fmla="*/ 544 w 1330"/>
              <a:gd name="T65" fmla="*/ 217 h 1304"/>
              <a:gd name="T66" fmla="*/ 611 w 1330"/>
              <a:gd name="T67" fmla="*/ 188 h 1304"/>
              <a:gd name="T68" fmla="*/ 719 w 1330"/>
              <a:gd name="T69" fmla="*/ 151 h 1304"/>
              <a:gd name="T70" fmla="*/ 852 w 1330"/>
              <a:gd name="T71" fmla="*/ 106 h 1304"/>
              <a:gd name="T72" fmla="*/ 997 w 1330"/>
              <a:gd name="T73" fmla="*/ 56 h 1304"/>
              <a:gd name="T74" fmla="*/ 1145 w 1330"/>
              <a:gd name="T75" fmla="*/ 0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30" h="1304">
                <a:moveTo>
                  <a:pt x="1145" y="0"/>
                </a:moveTo>
                <a:lnTo>
                  <a:pt x="1330" y="30"/>
                </a:lnTo>
                <a:lnTo>
                  <a:pt x="1259" y="69"/>
                </a:lnTo>
                <a:lnTo>
                  <a:pt x="1178" y="108"/>
                </a:lnTo>
                <a:lnTo>
                  <a:pt x="1091" y="147"/>
                </a:lnTo>
                <a:lnTo>
                  <a:pt x="995" y="188"/>
                </a:lnTo>
                <a:lnTo>
                  <a:pt x="889" y="231"/>
                </a:lnTo>
                <a:lnTo>
                  <a:pt x="775" y="273"/>
                </a:lnTo>
                <a:lnTo>
                  <a:pt x="676" y="316"/>
                </a:lnTo>
                <a:lnTo>
                  <a:pt x="594" y="357"/>
                </a:lnTo>
                <a:lnTo>
                  <a:pt x="523" y="400"/>
                </a:lnTo>
                <a:lnTo>
                  <a:pt x="467" y="441"/>
                </a:lnTo>
                <a:lnTo>
                  <a:pt x="422" y="482"/>
                </a:lnTo>
                <a:lnTo>
                  <a:pt x="390" y="523"/>
                </a:lnTo>
                <a:lnTo>
                  <a:pt x="370" y="564"/>
                </a:lnTo>
                <a:lnTo>
                  <a:pt x="361" y="605"/>
                </a:lnTo>
                <a:lnTo>
                  <a:pt x="362" y="644"/>
                </a:lnTo>
                <a:lnTo>
                  <a:pt x="374" y="686"/>
                </a:lnTo>
                <a:lnTo>
                  <a:pt x="392" y="725"/>
                </a:lnTo>
                <a:lnTo>
                  <a:pt x="422" y="762"/>
                </a:lnTo>
                <a:lnTo>
                  <a:pt x="460" y="799"/>
                </a:lnTo>
                <a:lnTo>
                  <a:pt x="506" y="837"/>
                </a:lnTo>
                <a:lnTo>
                  <a:pt x="559" y="872"/>
                </a:lnTo>
                <a:lnTo>
                  <a:pt x="616" y="908"/>
                </a:lnTo>
                <a:lnTo>
                  <a:pt x="684" y="941"/>
                </a:lnTo>
                <a:lnTo>
                  <a:pt x="755" y="975"/>
                </a:lnTo>
                <a:lnTo>
                  <a:pt x="829" y="1007"/>
                </a:lnTo>
                <a:lnTo>
                  <a:pt x="911" y="1039"/>
                </a:lnTo>
                <a:lnTo>
                  <a:pt x="995" y="1069"/>
                </a:lnTo>
                <a:lnTo>
                  <a:pt x="1083" y="1097"/>
                </a:lnTo>
                <a:lnTo>
                  <a:pt x="1175" y="1123"/>
                </a:lnTo>
                <a:lnTo>
                  <a:pt x="1268" y="1149"/>
                </a:lnTo>
                <a:lnTo>
                  <a:pt x="809" y="1304"/>
                </a:lnTo>
                <a:lnTo>
                  <a:pt x="702" y="1263"/>
                </a:lnTo>
                <a:lnTo>
                  <a:pt x="600" y="1218"/>
                </a:lnTo>
                <a:lnTo>
                  <a:pt x="501" y="1169"/>
                </a:lnTo>
                <a:lnTo>
                  <a:pt x="407" y="1110"/>
                </a:lnTo>
                <a:lnTo>
                  <a:pt x="323" y="1054"/>
                </a:lnTo>
                <a:lnTo>
                  <a:pt x="252" y="998"/>
                </a:lnTo>
                <a:lnTo>
                  <a:pt x="191" y="945"/>
                </a:lnTo>
                <a:lnTo>
                  <a:pt x="138" y="895"/>
                </a:lnTo>
                <a:lnTo>
                  <a:pt x="95" y="848"/>
                </a:lnTo>
                <a:lnTo>
                  <a:pt x="60" y="803"/>
                </a:lnTo>
                <a:lnTo>
                  <a:pt x="34" y="758"/>
                </a:lnTo>
                <a:lnTo>
                  <a:pt x="15" y="717"/>
                </a:lnTo>
                <a:lnTo>
                  <a:pt x="4" y="678"/>
                </a:lnTo>
                <a:lnTo>
                  <a:pt x="0" y="641"/>
                </a:lnTo>
                <a:lnTo>
                  <a:pt x="2" y="605"/>
                </a:lnTo>
                <a:lnTo>
                  <a:pt x="10" y="572"/>
                </a:lnTo>
                <a:lnTo>
                  <a:pt x="21" y="540"/>
                </a:lnTo>
                <a:lnTo>
                  <a:pt x="39" y="510"/>
                </a:lnTo>
                <a:lnTo>
                  <a:pt x="60" y="482"/>
                </a:lnTo>
                <a:lnTo>
                  <a:pt x="86" y="456"/>
                </a:lnTo>
                <a:lnTo>
                  <a:pt x="114" y="430"/>
                </a:lnTo>
                <a:lnTo>
                  <a:pt x="146" y="405"/>
                </a:lnTo>
                <a:lnTo>
                  <a:pt x="181" y="383"/>
                </a:lnTo>
                <a:lnTo>
                  <a:pt x="217" y="362"/>
                </a:lnTo>
                <a:lnTo>
                  <a:pt x="254" y="342"/>
                </a:lnTo>
                <a:lnTo>
                  <a:pt x="292" y="323"/>
                </a:lnTo>
                <a:lnTo>
                  <a:pt x="331" y="304"/>
                </a:lnTo>
                <a:lnTo>
                  <a:pt x="368" y="288"/>
                </a:lnTo>
                <a:lnTo>
                  <a:pt x="407" y="273"/>
                </a:lnTo>
                <a:lnTo>
                  <a:pt x="443" y="258"/>
                </a:lnTo>
                <a:lnTo>
                  <a:pt x="478" y="243"/>
                </a:lnTo>
                <a:lnTo>
                  <a:pt x="512" y="230"/>
                </a:lnTo>
                <a:lnTo>
                  <a:pt x="544" y="217"/>
                </a:lnTo>
                <a:lnTo>
                  <a:pt x="572" y="205"/>
                </a:lnTo>
                <a:lnTo>
                  <a:pt x="611" y="188"/>
                </a:lnTo>
                <a:lnTo>
                  <a:pt x="661" y="172"/>
                </a:lnTo>
                <a:lnTo>
                  <a:pt x="719" y="151"/>
                </a:lnTo>
                <a:lnTo>
                  <a:pt x="783" y="131"/>
                </a:lnTo>
                <a:lnTo>
                  <a:pt x="852" y="106"/>
                </a:lnTo>
                <a:lnTo>
                  <a:pt x="923" y="82"/>
                </a:lnTo>
                <a:lnTo>
                  <a:pt x="997" y="56"/>
                </a:lnTo>
                <a:lnTo>
                  <a:pt x="1072" y="28"/>
                </a:lnTo>
                <a:lnTo>
                  <a:pt x="1145" y="0"/>
                </a:lnTo>
                <a:close/>
              </a:path>
            </a:pathLst>
          </a:custGeom>
          <a:solidFill>
            <a:srgbClr val="D34132"/>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5"/>
          <p:cNvSpPr>
            <a:spLocks/>
          </p:cNvSpPr>
          <p:nvPr/>
        </p:nvSpPr>
        <p:spPr bwMode="auto">
          <a:xfrm>
            <a:off x="4431934" y="5410961"/>
            <a:ext cx="4170645" cy="667664"/>
          </a:xfrm>
          <a:custGeom>
            <a:avLst/>
            <a:gdLst>
              <a:gd name="T0" fmla="*/ 499 w 3242"/>
              <a:gd name="T1" fmla="*/ 0 h 519"/>
              <a:gd name="T2" fmla="*/ 628 w 3242"/>
              <a:gd name="T3" fmla="*/ 26 h 519"/>
              <a:gd name="T4" fmla="*/ 759 w 3242"/>
              <a:gd name="T5" fmla="*/ 48 h 519"/>
              <a:gd name="T6" fmla="*/ 891 w 3242"/>
              <a:gd name="T7" fmla="*/ 71 h 519"/>
              <a:gd name="T8" fmla="*/ 1024 w 3242"/>
              <a:gd name="T9" fmla="*/ 89 h 519"/>
              <a:gd name="T10" fmla="*/ 1156 w 3242"/>
              <a:gd name="T11" fmla="*/ 106 h 519"/>
              <a:gd name="T12" fmla="*/ 1289 w 3242"/>
              <a:gd name="T13" fmla="*/ 121 h 519"/>
              <a:gd name="T14" fmla="*/ 1418 w 3242"/>
              <a:gd name="T15" fmla="*/ 136 h 519"/>
              <a:gd name="T16" fmla="*/ 1547 w 3242"/>
              <a:gd name="T17" fmla="*/ 147 h 519"/>
              <a:gd name="T18" fmla="*/ 1670 w 3242"/>
              <a:gd name="T19" fmla="*/ 157 h 519"/>
              <a:gd name="T20" fmla="*/ 1789 w 3242"/>
              <a:gd name="T21" fmla="*/ 166 h 519"/>
              <a:gd name="T22" fmla="*/ 1903 w 3242"/>
              <a:gd name="T23" fmla="*/ 171 h 519"/>
              <a:gd name="T24" fmla="*/ 2011 w 3242"/>
              <a:gd name="T25" fmla="*/ 177 h 519"/>
              <a:gd name="T26" fmla="*/ 2112 w 3242"/>
              <a:gd name="T27" fmla="*/ 181 h 519"/>
              <a:gd name="T28" fmla="*/ 2206 w 3242"/>
              <a:gd name="T29" fmla="*/ 183 h 519"/>
              <a:gd name="T30" fmla="*/ 2292 w 3242"/>
              <a:gd name="T31" fmla="*/ 183 h 519"/>
              <a:gd name="T32" fmla="*/ 2366 w 3242"/>
              <a:gd name="T33" fmla="*/ 183 h 519"/>
              <a:gd name="T34" fmla="*/ 2433 w 3242"/>
              <a:gd name="T35" fmla="*/ 181 h 519"/>
              <a:gd name="T36" fmla="*/ 2488 w 3242"/>
              <a:gd name="T37" fmla="*/ 177 h 519"/>
              <a:gd name="T38" fmla="*/ 2531 w 3242"/>
              <a:gd name="T39" fmla="*/ 173 h 519"/>
              <a:gd name="T40" fmla="*/ 2562 w 3242"/>
              <a:gd name="T41" fmla="*/ 168 h 519"/>
              <a:gd name="T42" fmla="*/ 2596 w 3242"/>
              <a:gd name="T43" fmla="*/ 140 h 519"/>
              <a:gd name="T44" fmla="*/ 2622 w 3242"/>
              <a:gd name="T45" fmla="*/ 117 h 519"/>
              <a:gd name="T46" fmla="*/ 2641 w 3242"/>
              <a:gd name="T47" fmla="*/ 100 h 519"/>
              <a:gd name="T48" fmla="*/ 2656 w 3242"/>
              <a:gd name="T49" fmla="*/ 87 h 519"/>
              <a:gd name="T50" fmla="*/ 2663 w 3242"/>
              <a:gd name="T51" fmla="*/ 82 h 519"/>
              <a:gd name="T52" fmla="*/ 2665 w 3242"/>
              <a:gd name="T53" fmla="*/ 80 h 519"/>
              <a:gd name="T54" fmla="*/ 3242 w 3242"/>
              <a:gd name="T55" fmla="*/ 360 h 519"/>
              <a:gd name="T56" fmla="*/ 2122 w 3242"/>
              <a:gd name="T57" fmla="*/ 519 h 519"/>
              <a:gd name="T58" fmla="*/ 2125 w 3242"/>
              <a:gd name="T59" fmla="*/ 517 h 519"/>
              <a:gd name="T60" fmla="*/ 2137 w 3242"/>
              <a:gd name="T61" fmla="*/ 512 h 519"/>
              <a:gd name="T62" fmla="*/ 2152 w 3242"/>
              <a:gd name="T63" fmla="*/ 502 h 519"/>
              <a:gd name="T64" fmla="*/ 2170 w 3242"/>
              <a:gd name="T65" fmla="*/ 489 h 519"/>
              <a:gd name="T66" fmla="*/ 2193 w 3242"/>
              <a:gd name="T67" fmla="*/ 474 h 519"/>
              <a:gd name="T68" fmla="*/ 2215 w 3242"/>
              <a:gd name="T69" fmla="*/ 457 h 519"/>
              <a:gd name="T70" fmla="*/ 2237 w 3242"/>
              <a:gd name="T71" fmla="*/ 441 h 519"/>
              <a:gd name="T72" fmla="*/ 2258 w 3242"/>
              <a:gd name="T73" fmla="*/ 424 h 519"/>
              <a:gd name="T74" fmla="*/ 2273 w 3242"/>
              <a:gd name="T75" fmla="*/ 407 h 519"/>
              <a:gd name="T76" fmla="*/ 2034 w 3242"/>
              <a:gd name="T77" fmla="*/ 405 h 519"/>
              <a:gd name="T78" fmla="*/ 1804 w 3242"/>
              <a:gd name="T79" fmla="*/ 398 h 519"/>
              <a:gd name="T80" fmla="*/ 1584 w 3242"/>
              <a:gd name="T81" fmla="*/ 390 h 519"/>
              <a:gd name="T82" fmla="*/ 1375 w 3242"/>
              <a:gd name="T83" fmla="*/ 379 h 519"/>
              <a:gd name="T84" fmla="*/ 1175 w 3242"/>
              <a:gd name="T85" fmla="*/ 364 h 519"/>
              <a:gd name="T86" fmla="*/ 983 w 3242"/>
              <a:gd name="T87" fmla="*/ 347 h 519"/>
              <a:gd name="T88" fmla="*/ 800 w 3242"/>
              <a:gd name="T89" fmla="*/ 327 h 519"/>
              <a:gd name="T90" fmla="*/ 626 w 3242"/>
              <a:gd name="T91" fmla="*/ 302 h 519"/>
              <a:gd name="T92" fmla="*/ 460 w 3242"/>
              <a:gd name="T93" fmla="*/ 274 h 519"/>
              <a:gd name="T94" fmla="*/ 299 w 3242"/>
              <a:gd name="T95" fmla="*/ 244 h 519"/>
              <a:gd name="T96" fmla="*/ 146 w 3242"/>
              <a:gd name="T97" fmla="*/ 209 h 519"/>
              <a:gd name="T98" fmla="*/ 0 w 3242"/>
              <a:gd name="T99" fmla="*/ 170 h 519"/>
              <a:gd name="T100" fmla="*/ 499 w 3242"/>
              <a:gd name="T101" fmla="*/ 0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42" h="519">
                <a:moveTo>
                  <a:pt x="499" y="0"/>
                </a:moveTo>
                <a:lnTo>
                  <a:pt x="628" y="26"/>
                </a:lnTo>
                <a:lnTo>
                  <a:pt x="759" y="48"/>
                </a:lnTo>
                <a:lnTo>
                  <a:pt x="891" y="71"/>
                </a:lnTo>
                <a:lnTo>
                  <a:pt x="1024" y="89"/>
                </a:lnTo>
                <a:lnTo>
                  <a:pt x="1156" y="106"/>
                </a:lnTo>
                <a:lnTo>
                  <a:pt x="1289" y="121"/>
                </a:lnTo>
                <a:lnTo>
                  <a:pt x="1418" y="136"/>
                </a:lnTo>
                <a:lnTo>
                  <a:pt x="1547" y="147"/>
                </a:lnTo>
                <a:lnTo>
                  <a:pt x="1670" y="157"/>
                </a:lnTo>
                <a:lnTo>
                  <a:pt x="1789" y="166"/>
                </a:lnTo>
                <a:lnTo>
                  <a:pt x="1903" y="171"/>
                </a:lnTo>
                <a:lnTo>
                  <a:pt x="2011" y="177"/>
                </a:lnTo>
                <a:lnTo>
                  <a:pt x="2112" y="181"/>
                </a:lnTo>
                <a:lnTo>
                  <a:pt x="2206" y="183"/>
                </a:lnTo>
                <a:lnTo>
                  <a:pt x="2292" y="183"/>
                </a:lnTo>
                <a:lnTo>
                  <a:pt x="2366" y="183"/>
                </a:lnTo>
                <a:lnTo>
                  <a:pt x="2433" y="181"/>
                </a:lnTo>
                <a:lnTo>
                  <a:pt x="2488" y="177"/>
                </a:lnTo>
                <a:lnTo>
                  <a:pt x="2531" y="173"/>
                </a:lnTo>
                <a:lnTo>
                  <a:pt x="2562" y="168"/>
                </a:lnTo>
                <a:lnTo>
                  <a:pt x="2596" y="140"/>
                </a:lnTo>
                <a:lnTo>
                  <a:pt x="2622" y="117"/>
                </a:lnTo>
                <a:lnTo>
                  <a:pt x="2641" y="100"/>
                </a:lnTo>
                <a:lnTo>
                  <a:pt x="2656" y="87"/>
                </a:lnTo>
                <a:lnTo>
                  <a:pt x="2663" y="82"/>
                </a:lnTo>
                <a:lnTo>
                  <a:pt x="2665" y="80"/>
                </a:lnTo>
                <a:lnTo>
                  <a:pt x="3242" y="360"/>
                </a:lnTo>
                <a:lnTo>
                  <a:pt x="2122" y="519"/>
                </a:lnTo>
                <a:lnTo>
                  <a:pt x="2125" y="517"/>
                </a:lnTo>
                <a:lnTo>
                  <a:pt x="2137" y="512"/>
                </a:lnTo>
                <a:lnTo>
                  <a:pt x="2152" y="502"/>
                </a:lnTo>
                <a:lnTo>
                  <a:pt x="2170" y="489"/>
                </a:lnTo>
                <a:lnTo>
                  <a:pt x="2193" y="474"/>
                </a:lnTo>
                <a:lnTo>
                  <a:pt x="2215" y="457"/>
                </a:lnTo>
                <a:lnTo>
                  <a:pt x="2237" y="441"/>
                </a:lnTo>
                <a:lnTo>
                  <a:pt x="2258" y="424"/>
                </a:lnTo>
                <a:lnTo>
                  <a:pt x="2273" y="407"/>
                </a:lnTo>
                <a:lnTo>
                  <a:pt x="2034" y="405"/>
                </a:lnTo>
                <a:lnTo>
                  <a:pt x="1804" y="398"/>
                </a:lnTo>
                <a:lnTo>
                  <a:pt x="1584" y="390"/>
                </a:lnTo>
                <a:lnTo>
                  <a:pt x="1375" y="379"/>
                </a:lnTo>
                <a:lnTo>
                  <a:pt x="1175" y="364"/>
                </a:lnTo>
                <a:lnTo>
                  <a:pt x="983" y="347"/>
                </a:lnTo>
                <a:lnTo>
                  <a:pt x="800" y="327"/>
                </a:lnTo>
                <a:lnTo>
                  <a:pt x="626" y="302"/>
                </a:lnTo>
                <a:lnTo>
                  <a:pt x="460" y="274"/>
                </a:lnTo>
                <a:lnTo>
                  <a:pt x="299" y="244"/>
                </a:lnTo>
                <a:lnTo>
                  <a:pt x="146" y="209"/>
                </a:lnTo>
                <a:lnTo>
                  <a:pt x="0" y="170"/>
                </a:lnTo>
                <a:lnTo>
                  <a:pt x="499" y="0"/>
                </a:lnTo>
                <a:close/>
              </a:path>
            </a:pathLst>
          </a:custGeom>
          <a:solidFill>
            <a:srgbClr val="56426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7" name="Freeform 6"/>
          <p:cNvSpPr>
            <a:spLocks noEditPoints="1"/>
          </p:cNvSpPr>
          <p:nvPr/>
        </p:nvSpPr>
        <p:spPr bwMode="auto">
          <a:xfrm>
            <a:off x="6822143" y="3167407"/>
            <a:ext cx="1484554" cy="1858909"/>
          </a:xfrm>
          <a:custGeom>
            <a:avLst/>
            <a:gdLst>
              <a:gd name="T0" fmla="*/ 506 w 1154"/>
              <a:gd name="T1" fmla="*/ 139 h 1445"/>
              <a:gd name="T2" fmla="*/ 374 w 1154"/>
              <a:gd name="T3" fmla="*/ 181 h 1445"/>
              <a:gd name="T4" fmla="*/ 264 w 1154"/>
              <a:gd name="T5" fmla="*/ 262 h 1445"/>
              <a:gd name="T6" fmla="*/ 183 w 1154"/>
              <a:gd name="T7" fmla="*/ 372 h 1445"/>
              <a:gd name="T8" fmla="*/ 140 w 1154"/>
              <a:gd name="T9" fmla="*/ 505 h 1445"/>
              <a:gd name="T10" fmla="*/ 140 w 1154"/>
              <a:gd name="T11" fmla="*/ 649 h 1445"/>
              <a:gd name="T12" fmla="*/ 183 w 1154"/>
              <a:gd name="T13" fmla="*/ 781 h 1445"/>
              <a:gd name="T14" fmla="*/ 264 w 1154"/>
              <a:gd name="T15" fmla="*/ 890 h 1445"/>
              <a:gd name="T16" fmla="*/ 374 w 1154"/>
              <a:gd name="T17" fmla="*/ 972 h 1445"/>
              <a:gd name="T18" fmla="*/ 506 w 1154"/>
              <a:gd name="T19" fmla="*/ 1015 h 1445"/>
              <a:gd name="T20" fmla="*/ 650 w 1154"/>
              <a:gd name="T21" fmla="*/ 1015 h 1445"/>
              <a:gd name="T22" fmla="*/ 781 w 1154"/>
              <a:gd name="T23" fmla="*/ 972 h 1445"/>
              <a:gd name="T24" fmla="*/ 891 w 1154"/>
              <a:gd name="T25" fmla="*/ 890 h 1445"/>
              <a:gd name="T26" fmla="*/ 971 w 1154"/>
              <a:gd name="T27" fmla="*/ 781 h 1445"/>
              <a:gd name="T28" fmla="*/ 1016 w 1154"/>
              <a:gd name="T29" fmla="*/ 649 h 1445"/>
              <a:gd name="T30" fmla="*/ 1016 w 1154"/>
              <a:gd name="T31" fmla="*/ 505 h 1445"/>
              <a:gd name="T32" fmla="*/ 971 w 1154"/>
              <a:gd name="T33" fmla="*/ 372 h 1445"/>
              <a:gd name="T34" fmla="*/ 891 w 1154"/>
              <a:gd name="T35" fmla="*/ 262 h 1445"/>
              <a:gd name="T36" fmla="*/ 781 w 1154"/>
              <a:gd name="T37" fmla="*/ 181 h 1445"/>
              <a:gd name="T38" fmla="*/ 650 w 1154"/>
              <a:gd name="T39" fmla="*/ 139 h 1445"/>
              <a:gd name="T40" fmla="*/ 577 w 1154"/>
              <a:gd name="T41" fmla="*/ 0 h 1445"/>
              <a:gd name="T42" fmla="*/ 730 w 1154"/>
              <a:gd name="T43" fmla="*/ 21 h 1445"/>
              <a:gd name="T44" fmla="*/ 869 w 1154"/>
              <a:gd name="T45" fmla="*/ 79 h 1445"/>
              <a:gd name="T46" fmla="*/ 986 w 1154"/>
              <a:gd name="T47" fmla="*/ 168 h 1445"/>
              <a:gd name="T48" fmla="*/ 1076 w 1154"/>
              <a:gd name="T49" fmla="*/ 286 h 1445"/>
              <a:gd name="T50" fmla="*/ 1134 w 1154"/>
              <a:gd name="T51" fmla="*/ 423 h 1445"/>
              <a:gd name="T52" fmla="*/ 1154 w 1154"/>
              <a:gd name="T53" fmla="*/ 576 h 1445"/>
              <a:gd name="T54" fmla="*/ 1134 w 1154"/>
              <a:gd name="T55" fmla="*/ 731 h 1445"/>
              <a:gd name="T56" fmla="*/ 1074 w 1154"/>
              <a:gd name="T57" fmla="*/ 869 h 1445"/>
              <a:gd name="T58" fmla="*/ 984 w 1154"/>
              <a:gd name="T59" fmla="*/ 987 h 1445"/>
              <a:gd name="T60" fmla="*/ 867 w 1154"/>
              <a:gd name="T61" fmla="*/ 1077 h 1445"/>
              <a:gd name="T62" fmla="*/ 727 w 1154"/>
              <a:gd name="T63" fmla="*/ 1134 h 1445"/>
              <a:gd name="T64" fmla="*/ 435 w 1154"/>
              <a:gd name="T65" fmla="*/ 1136 h 1445"/>
              <a:gd name="T66" fmla="*/ 294 w 1154"/>
              <a:gd name="T67" fmla="*/ 1080 h 1445"/>
              <a:gd name="T68" fmla="*/ 174 w 1154"/>
              <a:gd name="T69" fmla="*/ 991 h 1445"/>
              <a:gd name="T70" fmla="*/ 83 w 1154"/>
              <a:gd name="T71" fmla="*/ 873 h 1445"/>
              <a:gd name="T72" fmla="*/ 21 w 1154"/>
              <a:gd name="T73" fmla="*/ 733 h 1445"/>
              <a:gd name="T74" fmla="*/ 0 w 1154"/>
              <a:gd name="T75" fmla="*/ 576 h 1445"/>
              <a:gd name="T76" fmla="*/ 21 w 1154"/>
              <a:gd name="T77" fmla="*/ 423 h 1445"/>
              <a:gd name="T78" fmla="*/ 79 w 1154"/>
              <a:gd name="T79" fmla="*/ 286 h 1445"/>
              <a:gd name="T80" fmla="*/ 170 w 1154"/>
              <a:gd name="T81" fmla="*/ 168 h 1445"/>
              <a:gd name="T82" fmla="*/ 286 w 1154"/>
              <a:gd name="T83" fmla="*/ 79 h 1445"/>
              <a:gd name="T84" fmla="*/ 424 w 1154"/>
              <a:gd name="T85" fmla="*/ 21 h 1445"/>
              <a:gd name="T86" fmla="*/ 577 w 1154"/>
              <a:gd name="T87" fmla="*/ 0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54" h="1445">
                <a:moveTo>
                  <a:pt x="577" y="133"/>
                </a:moveTo>
                <a:lnTo>
                  <a:pt x="506" y="139"/>
                </a:lnTo>
                <a:lnTo>
                  <a:pt x="437" y="155"/>
                </a:lnTo>
                <a:lnTo>
                  <a:pt x="374" y="181"/>
                </a:lnTo>
                <a:lnTo>
                  <a:pt x="316" y="219"/>
                </a:lnTo>
                <a:lnTo>
                  <a:pt x="264" y="262"/>
                </a:lnTo>
                <a:lnTo>
                  <a:pt x="219" y="314"/>
                </a:lnTo>
                <a:lnTo>
                  <a:pt x="183" y="372"/>
                </a:lnTo>
                <a:lnTo>
                  <a:pt x="157" y="436"/>
                </a:lnTo>
                <a:lnTo>
                  <a:pt x="140" y="505"/>
                </a:lnTo>
                <a:lnTo>
                  <a:pt x="133" y="576"/>
                </a:lnTo>
                <a:lnTo>
                  <a:pt x="140" y="649"/>
                </a:lnTo>
                <a:lnTo>
                  <a:pt x="157" y="718"/>
                </a:lnTo>
                <a:lnTo>
                  <a:pt x="183" y="781"/>
                </a:lnTo>
                <a:lnTo>
                  <a:pt x="219" y="839"/>
                </a:lnTo>
                <a:lnTo>
                  <a:pt x="264" y="890"/>
                </a:lnTo>
                <a:lnTo>
                  <a:pt x="316" y="934"/>
                </a:lnTo>
                <a:lnTo>
                  <a:pt x="374" y="972"/>
                </a:lnTo>
                <a:lnTo>
                  <a:pt x="437" y="998"/>
                </a:lnTo>
                <a:lnTo>
                  <a:pt x="506" y="1015"/>
                </a:lnTo>
                <a:lnTo>
                  <a:pt x="577" y="1020"/>
                </a:lnTo>
                <a:lnTo>
                  <a:pt x="650" y="1015"/>
                </a:lnTo>
                <a:lnTo>
                  <a:pt x="717" y="998"/>
                </a:lnTo>
                <a:lnTo>
                  <a:pt x="781" y="972"/>
                </a:lnTo>
                <a:lnTo>
                  <a:pt x="839" y="934"/>
                </a:lnTo>
                <a:lnTo>
                  <a:pt x="891" y="890"/>
                </a:lnTo>
                <a:lnTo>
                  <a:pt x="936" y="839"/>
                </a:lnTo>
                <a:lnTo>
                  <a:pt x="971" y="781"/>
                </a:lnTo>
                <a:lnTo>
                  <a:pt x="999" y="718"/>
                </a:lnTo>
                <a:lnTo>
                  <a:pt x="1016" y="649"/>
                </a:lnTo>
                <a:lnTo>
                  <a:pt x="1022" y="576"/>
                </a:lnTo>
                <a:lnTo>
                  <a:pt x="1016" y="505"/>
                </a:lnTo>
                <a:lnTo>
                  <a:pt x="999" y="436"/>
                </a:lnTo>
                <a:lnTo>
                  <a:pt x="971" y="372"/>
                </a:lnTo>
                <a:lnTo>
                  <a:pt x="936" y="314"/>
                </a:lnTo>
                <a:lnTo>
                  <a:pt x="891" y="262"/>
                </a:lnTo>
                <a:lnTo>
                  <a:pt x="839" y="219"/>
                </a:lnTo>
                <a:lnTo>
                  <a:pt x="781" y="181"/>
                </a:lnTo>
                <a:lnTo>
                  <a:pt x="717" y="155"/>
                </a:lnTo>
                <a:lnTo>
                  <a:pt x="650" y="139"/>
                </a:lnTo>
                <a:lnTo>
                  <a:pt x="577" y="133"/>
                </a:lnTo>
                <a:close/>
                <a:moveTo>
                  <a:pt x="577" y="0"/>
                </a:moveTo>
                <a:lnTo>
                  <a:pt x="656" y="4"/>
                </a:lnTo>
                <a:lnTo>
                  <a:pt x="730" y="21"/>
                </a:lnTo>
                <a:lnTo>
                  <a:pt x="801" y="45"/>
                </a:lnTo>
                <a:lnTo>
                  <a:pt x="869" y="79"/>
                </a:lnTo>
                <a:lnTo>
                  <a:pt x="930" y="120"/>
                </a:lnTo>
                <a:lnTo>
                  <a:pt x="986" y="168"/>
                </a:lnTo>
                <a:lnTo>
                  <a:pt x="1035" y="224"/>
                </a:lnTo>
                <a:lnTo>
                  <a:pt x="1076" y="286"/>
                </a:lnTo>
                <a:lnTo>
                  <a:pt x="1110" y="352"/>
                </a:lnTo>
                <a:lnTo>
                  <a:pt x="1134" y="423"/>
                </a:lnTo>
                <a:lnTo>
                  <a:pt x="1149" y="499"/>
                </a:lnTo>
                <a:lnTo>
                  <a:pt x="1154" y="576"/>
                </a:lnTo>
                <a:lnTo>
                  <a:pt x="1149" y="656"/>
                </a:lnTo>
                <a:lnTo>
                  <a:pt x="1134" y="731"/>
                </a:lnTo>
                <a:lnTo>
                  <a:pt x="1110" y="802"/>
                </a:lnTo>
                <a:lnTo>
                  <a:pt x="1074" y="869"/>
                </a:lnTo>
                <a:lnTo>
                  <a:pt x="1033" y="931"/>
                </a:lnTo>
                <a:lnTo>
                  <a:pt x="984" y="987"/>
                </a:lnTo>
                <a:lnTo>
                  <a:pt x="928" y="1035"/>
                </a:lnTo>
                <a:lnTo>
                  <a:pt x="867" y="1077"/>
                </a:lnTo>
                <a:lnTo>
                  <a:pt x="800" y="1110"/>
                </a:lnTo>
                <a:lnTo>
                  <a:pt x="727" y="1134"/>
                </a:lnTo>
                <a:lnTo>
                  <a:pt x="581" y="1445"/>
                </a:lnTo>
                <a:lnTo>
                  <a:pt x="435" y="1136"/>
                </a:lnTo>
                <a:lnTo>
                  <a:pt x="363" y="1112"/>
                </a:lnTo>
                <a:lnTo>
                  <a:pt x="294" y="1080"/>
                </a:lnTo>
                <a:lnTo>
                  <a:pt x="232" y="1039"/>
                </a:lnTo>
                <a:lnTo>
                  <a:pt x="174" y="991"/>
                </a:lnTo>
                <a:lnTo>
                  <a:pt x="124" y="934"/>
                </a:lnTo>
                <a:lnTo>
                  <a:pt x="83" y="873"/>
                </a:lnTo>
                <a:lnTo>
                  <a:pt x="47" y="804"/>
                </a:lnTo>
                <a:lnTo>
                  <a:pt x="21" y="733"/>
                </a:lnTo>
                <a:lnTo>
                  <a:pt x="6" y="656"/>
                </a:lnTo>
                <a:lnTo>
                  <a:pt x="0" y="576"/>
                </a:lnTo>
                <a:lnTo>
                  <a:pt x="6" y="499"/>
                </a:lnTo>
                <a:lnTo>
                  <a:pt x="21" y="423"/>
                </a:lnTo>
                <a:lnTo>
                  <a:pt x="45" y="352"/>
                </a:lnTo>
                <a:lnTo>
                  <a:pt x="79" y="286"/>
                </a:lnTo>
                <a:lnTo>
                  <a:pt x="120" y="224"/>
                </a:lnTo>
                <a:lnTo>
                  <a:pt x="170" y="168"/>
                </a:lnTo>
                <a:lnTo>
                  <a:pt x="224" y="120"/>
                </a:lnTo>
                <a:lnTo>
                  <a:pt x="286" y="79"/>
                </a:lnTo>
                <a:lnTo>
                  <a:pt x="353" y="45"/>
                </a:lnTo>
                <a:lnTo>
                  <a:pt x="424" y="21"/>
                </a:lnTo>
                <a:lnTo>
                  <a:pt x="499" y="4"/>
                </a:lnTo>
                <a:lnTo>
                  <a:pt x="577" y="0"/>
                </a:lnTo>
                <a:close/>
              </a:path>
            </a:pathLst>
          </a:custGeom>
          <a:solidFill>
            <a:srgbClr val="56426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8"/>
          <p:cNvSpPr>
            <a:spLocks noEditPoints="1"/>
          </p:cNvSpPr>
          <p:nvPr/>
        </p:nvSpPr>
        <p:spPr bwMode="auto">
          <a:xfrm>
            <a:off x="5129186" y="1722732"/>
            <a:ext cx="967404" cy="1209255"/>
          </a:xfrm>
          <a:custGeom>
            <a:avLst/>
            <a:gdLst>
              <a:gd name="T0" fmla="*/ 323 w 752"/>
              <a:gd name="T1" fmla="*/ 92 h 940"/>
              <a:gd name="T2" fmla="*/ 230 w 752"/>
              <a:gd name="T3" fmla="*/ 125 h 940"/>
              <a:gd name="T4" fmla="*/ 155 w 752"/>
              <a:gd name="T5" fmla="*/ 189 h 940"/>
              <a:gd name="T6" fmla="*/ 104 w 752"/>
              <a:gd name="T7" fmla="*/ 275 h 940"/>
              <a:gd name="T8" fmla="*/ 88 w 752"/>
              <a:gd name="T9" fmla="*/ 376 h 940"/>
              <a:gd name="T10" fmla="*/ 104 w 752"/>
              <a:gd name="T11" fmla="*/ 477 h 940"/>
              <a:gd name="T12" fmla="*/ 155 w 752"/>
              <a:gd name="T13" fmla="*/ 563 h 940"/>
              <a:gd name="T14" fmla="*/ 230 w 752"/>
              <a:gd name="T15" fmla="*/ 624 h 940"/>
              <a:gd name="T16" fmla="*/ 323 w 752"/>
              <a:gd name="T17" fmla="*/ 660 h 940"/>
              <a:gd name="T18" fmla="*/ 428 w 752"/>
              <a:gd name="T19" fmla="*/ 660 h 940"/>
              <a:gd name="T20" fmla="*/ 521 w 752"/>
              <a:gd name="T21" fmla="*/ 624 h 940"/>
              <a:gd name="T22" fmla="*/ 597 w 752"/>
              <a:gd name="T23" fmla="*/ 563 h 940"/>
              <a:gd name="T24" fmla="*/ 646 w 752"/>
              <a:gd name="T25" fmla="*/ 477 h 940"/>
              <a:gd name="T26" fmla="*/ 665 w 752"/>
              <a:gd name="T27" fmla="*/ 376 h 940"/>
              <a:gd name="T28" fmla="*/ 646 w 752"/>
              <a:gd name="T29" fmla="*/ 275 h 940"/>
              <a:gd name="T30" fmla="*/ 597 w 752"/>
              <a:gd name="T31" fmla="*/ 189 h 940"/>
              <a:gd name="T32" fmla="*/ 521 w 752"/>
              <a:gd name="T33" fmla="*/ 125 h 940"/>
              <a:gd name="T34" fmla="*/ 428 w 752"/>
              <a:gd name="T35" fmla="*/ 92 h 940"/>
              <a:gd name="T36" fmla="*/ 375 w 752"/>
              <a:gd name="T37" fmla="*/ 0 h 940"/>
              <a:gd name="T38" fmla="*/ 495 w 752"/>
              <a:gd name="T39" fmla="*/ 19 h 940"/>
              <a:gd name="T40" fmla="*/ 597 w 752"/>
              <a:gd name="T41" fmla="*/ 71 h 940"/>
              <a:gd name="T42" fmla="*/ 680 w 752"/>
              <a:gd name="T43" fmla="*/ 153 h 940"/>
              <a:gd name="T44" fmla="*/ 732 w 752"/>
              <a:gd name="T45" fmla="*/ 256 h 940"/>
              <a:gd name="T46" fmla="*/ 752 w 752"/>
              <a:gd name="T47" fmla="*/ 376 h 940"/>
              <a:gd name="T48" fmla="*/ 730 w 752"/>
              <a:gd name="T49" fmla="*/ 499 h 940"/>
              <a:gd name="T50" fmla="*/ 672 w 752"/>
              <a:gd name="T51" fmla="*/ 606 h 940"/>
              <a:gd name="T52" fmla="*/ 584 w 752"/>
              <a:gd name="T53" fmla="*/ 688 h 940"/>
              <a:gd name="T54" fmla="*/ 474 w 752"/>
              <a:gd name="T55" fmla="*/ 738 h 940"/>
              <a:gd name="T56" fmla="*/ 284 w 752"/>
              <a:gd name="T57" fmla="*/ 740 h 940"/>
              <a:gd name="T58" fmla="*/ 170 w 752"/>
              <a:gd name="T59" fmla="*/ 690 h 940"/>
              <a:gd name="T60" fmla="*/ 80 w 752"/>
              <a:gd name="T61" fmla="*/ 608 h 940"/>
              <a:gd name="T62" fmla="*/ 20 w 752"/>
              <a:gd name="T63" fmla="*/ 501 h 940"/>
              <a:gd name="T64" fmla="*/ 0 w 752"/>
              <a:gd name="T65" fmla="*/ 376 h 940"/>
              <a:gd name="T66" fmla="*/ 19 w 752"/>
              <a:gd name="T67" fmla="*/ 256 h 940"/>
              <a:gd name="T68" fmla="*/ 73 w 752"/>
              <a:gd name="T69" fmla="*/ 153 h 940"/>
              <a:gd name="T70" fmla="*/ 153 w 752"/>
              <a:gd name="T71" fmla="*/ 71 h 940"/>
              <a:gd name="T72" fmla="*/ 258 w 752"/>
              <a:gd name="T73" fmla="*/ 19 h 940"/>
              <a:gd name="T74" fmla="*/ 375 w 752"/>
              <a:gd name="T75"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52" h="940">
                <a:moveTo>
                  <a:pt x="375" y="86"/>
                </a:moveTo>
                <a:lnTo>
                  <a:pt x="323" y="92"/>
                </a:lnTo>
                <a:lnTo>
                  <a:pt x="274" y="105"/>
                </a:lnTo>
                <a:lnTo>
                  <a:pt x="230" y="125"/>
                </a:lnTo>
                <a:lnTo>
                  <a:pt x="190" y="153"/>
                </a:lnTo>
                <a:lnTo>
                  <a:pt x="155" y="189"/>
                </a:lnTo>
                <a:lnTo>
                  <a:pt x="127" y="230"/>
                </a:lnTo>
                <a:lnTo>
                  <a:pt x="104" y="275"/>
                </a:lnTo>
                <a:lnTo>
                  <a:pt x="91" y="324"/>
                </a:lnTo>
                <a:lnTo>
                  <a:pt x="88" y="376"/>
                </a:lnTo>
                <a:lnTo>
                  <a:pt x="91" y="428"/>
                </a:lnTo>
                <a:lnTo>
                  <a:pt x="104" y="477"/>
                </a:lnTo>
                <a:lnTo>
                  <a:pt x="127" y="522"/>
                </a:lnTo>
                <a:lnTo>
                  <a:pt x="155" y="563"/>
                </a:lnTo>
                <a:lnTo>
                  <a:pt x="190" y="596"/>
                </a:lnTo>
                <a:lnTo>
                  <a:pt x="230" y="624"/>
                </a:lnTo>
                <a:lnTo>
                  <a:pt x="274" y="647"/>
                </a:lnTo>
                <a:lnTo>
                  <a:pt x="323" y="660"/>
                </a:lnTo>
                <a:lnTo>
                  <a:pt x="375" y="665"/>
                </a:lnTo>
                <a:lnTo>
                  <a:pt x="428" y="660"/>
                </a:lnTo>
                <a:lnTo>
                  <a:pt x="476" y="647"/>
                </a:lnTo>
                <a:lnTo>
                  <a:pt x="521" y="624"/>
                </a:lnTo>
                <a:lnTo>
                  <a:pt x="562" y="596"/>
                </a:lnTo>
                <a:lnTo>
                  <a:pt x="597" y="563"/>
                </a:lnTo>
                <a:lnTo>
                  <a:pt x="625" y="522"/>
                </a:lnTo>
                <a:lnTo>
                  <a:pt x="646" y="477"/>
                </a:lnTo>
                <a:lnTo>
                  <a:pt x="661" y="428"/>
                </a:lnTo>
                <a:lnTo>
                  <a:pt x="665" y="376"/>
                </a:lnTo>
                <a:lnTo>
                  <a:pt x="661" y="324"/>
                </a:lnTo>
                <a:lnTo>
                  <a:pt x="646" y="275"/>
                </a:lnTo>
                <a:lnTo>
                  <a:pt x="625" y="230"/>
                </a:lnTo>
                <a:lnTo>
                  <a:pt x="597" y="189"/>
                </a:lnTo>
                <a:lnTo>
                  <a:pt x="562" y="153"/>
                </a:lnTo>
                <a:lnTo>
                  <a:pt x="521" y="125"/>
                </a:lnTo>
                <a:lnTo>
                  <a:pt x="476" y="105"/>
                </a:lnTo>
                <a:lnTo>
                  <a:pt x="428" y="92"/>
                </a:lnTo>
                <a:lnTo>
                  <a:pt x="375" y="86"/>
                </a:lnTo>
                <a:close/>
                <a:moveTo>
                  <a:pt x="375" y="0"/>
                </a:moveTo>
                <a:lnTo>
                  <a:pt x="437" y="4"/>
                </a:lnTo>
                <a:lnTo>
                  <a:pt x="495" y="19"/>
                </a:lnTo>
                <a:lnTo>
                  <a:pt x="549" y="41"/>
                </a:lnTo>
                <a:lnTo>
                  <a:pt x="597" y="71"/>
                </a:lnTo>
                <a:lnTo>
                  <a:pt x="642" y="111"/>
                </a:lnTo>
                <a:lnTo>
                  <a:pt x="680" y="153"/>
                </a:lnTo>
                <a:lnTo>
                  <a:pt x="709" y="202"/>
                </a:lnTo>
                <a:lnTo>
                  <a:pt x="732" y="256"/>
                </a:lnTo>
                <a:lnTo>
                  <a:pt x="747" y="314"/>
                </a:lnTo>
                <a:lnTo>
                  <a:pt x="752" y="376"/>
                </a:lnTo>
                <a:lnTo>
                  <a:pt x="747" y="439"/>
                </a:lnTo>
                <a:lnTo>
                  <a:pt x="730" y="499"/>
                </a:lnTo>
                <a:lnTo>
                  <a:pt x="706" y="555"/>
                </a:lnTo>
                <a:lnTo>
                  <a:pt x="672" y="606"/>
                </a:lnTo>
                <a:lnTo>
                  <a:pt x="631" y="651"/>
                </a:lnTo>
                <a:lnTo>
                  <a:pt x="584" y="688"/>
                </a:lnTo>
                <a:lnTo>
                  <a:pt x="532" y="718"/>
                </a:lnTo>
                <a:lnTo>
                  <a:pt x="474" y="738"/>
                </a:lnTo>
                <a:lnTo>
                  <a:pt x="377" y="940"/>
                </a:lnTo>
                <a:lnTo>
                  <a:pt x="284" y="740"/>
                </a:lnTo>
                <a:lnTo>
                  <a:pt x="224" y="720"/>
                </a:lnTo>
                <a:lnTo>
                  <a:pt x="170" y="690"/>
                </a:lnTo>
                <a:lnTo>
                  <a:pt x="121" y="652"/>
                </a:lnTo>
                <a:lnTo>
                  <a:pt x="80" y="608"/>
                </a:lnTo>
                <a:lnTo>
                  <a:pt x="47" y="557"/>
                </a:lnTo>
                <a:lnTo>
                  <a:pt x="20" y="501"/>
                </a:lnTo>
                <a:lnTo>
                  <a:pt x="6" y="439"/>
                </a:lnTo>
                <a:lnTo>
                  <a:pt x="0" y="376"/>
                </a:lnTo>
                <a:lnTo>
                  <a:pt x="6" y="314"/>
                </a:lnTo>
                <a:lnTo>
                  <a:pt x="19" y="256"/>
                </a:lnTo>
                <a:lnTo>
                  <a:pt x="43" y="202"/>
                </a:lnTo>
                <a:lnTo>
                  <a:pt x="73" y="153"/>
                </a:lnTo>
                <a:lnTo>
                  <a:pt x="110" y="111"/>
                </a:lnTo>
                <a:lnTo>
                  <a:pt x="153" y="71"/>
                </a:lnTo>
                <a:lnTo>
                  <a:pt x="203" y="41"/>
                </a:lnTo>
                <a:lnTo>
                  <a:pt x="258" y="19"/>
                </a:lnTo>
                <a:lnTo>
                  <a:pt x="315" y="4"/>
                </a:lnTo>
                <a:lnTo>
                  <a:pt x="375" y="0"/>
                </a:lnTo>
                <a:close/>
              </a:path>
            </a:pathLst>
          </a:custGeom>
          <a:solidFill>
            <a:srgbClr val="EF9D2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6" name="Freeform 10"/>
          <p:cNvSpPr>
            <a:spLocks noEditPoints="1"/>
          </p:cNvSpPr>
          <p:nvPr/>
        </p:nvSpPr>
        <p:spPr bwMode="auto">
          <a:xfrm>
            <a:off x="949537" y="1381825"/>
            <a:ext cx="571180" cy="716549"/>
          </a:xfrm>
          <a:custGeom>
            <a:avLst/>
            <a:gdLst>
              <a:gd name="T0" fmla="*/ 222 w 444"/>
              <a:gd name="T1" fmla="*/ 52 h 557"/>
              <a:gd name="T2" fmla="*/ 183 w 444"/>
              <a:gd name="T3" fmla="*/ 56 h 557"/>
              <a:gd name="T4" fmla="*/ 147 w 444"/>
              <a:gd name="T5" fmla="*/ 69 h 557"/>
              <a:gd name="T6" fmla="*/ 116 w 444"/>
              <a:gd name="T7" fmla="*/ 90 h 557"/>
              <a:gd name="T8" fmla="*/ 89 w 444"/>
              <a:gd name="T9" fmla="*/ 116 h 557"/>
              <a:gd name="T10" fmla="*/ 69 w 444"/>
              <a:gd name="T11" fmla="*/ 148 h 557"/>
              <a:gd name="T12" fmla="*/ 56 w 444"/>
              <a:gd name="T13" fmla="*/ 183 h 557"/>
              <a:gd name="T14" fmla="*/ 52 w 444"/>
              <a:gd name="T15" fmla="*/ 222 h 557"/>
              <a:gd name="T16" fmla="*/ 56 w 444"/>
              <a:gd name="T17" fmla="*/ 262 h 557"/>
              <a:gd name="T18" fmla="*/ 69 w 444"/>
              <a:gd name="T19" fmla="*/ 297 h 557"/>
              <a:gd name="T20" fmla="*/ 89 w 444"/>
              <a:gd name="T21" fmla="*/ 329 h 557"/>
              <a:gd name="T22" fmla="*/ 116 w 444"/>
              <a:gd name="T23" fmla="*/ 357 h 557"/>
              <a:gd name="T24" fmla="*/ 147 w 444"/>
              <a:gd name="T25" fmla="*/ 376 h 557"/>
              <a:gd name="T26" fmla="*/ 183 w 444"/>
              <a:gd name="T27" fmla="*/ 389 h 557"/>
              <a:gd name="T28" fmla="*/ 222 w 444"/>
              <a:gd name="T29" fmla="*/ 394 h 557"/>
              <a:gd name="T30" fmla="*/ 261 w 444"/>
              <a:gd name="T31" fmla="*/ 389 h 557"/>
              <a:gd name="T32" fmla="*/ 297 w 444"/>
              <a:gd name="T33" fmla="*/ 376 h 557"/>
              <a:gd name="T34" fmla="*/ 329 w 444"/>
              <a:gd name="T35" fmla="*/ 357 h 557"/>
              <a:gd name="T36" fmla="*/ 357 w 444"/>
              <a:gd name="T37" fmla="*/ 329 h 557"/>
              <a:gd name="T38" fmla="*/ 375 w 444"/>
              <a:gd name="T39" fmla="*/ 297 h 557"/>
              <a:gd name="T40" fmla="*/ 388 w 444"/>
              <a:gd name="T41" fmla="*/ 262 h 557"/>
              <a:gd name="T42" fmla="*/ 394 w 444"/>
              <a:gd name="T43" fmla="*/ 222 h 557"/>
              <a:gd name="T44" fmla="*/ 388 w 444"/>
              <a:gd name="T45" fmla="*/ 183 h 557"/>
              <a:gd name="T46" fmla="*/ 375 w 444"/>
              <a:gd name="T47" fmla="*/ 148 h 557"/>
              <a:gd name="T48" fmla="*/ 357 w 444"/>
              <a:gd name="T49" fmla="*/ 116 h 557"/>
              <a:gd name="T50" fmla="*/ 329 w 444"/>
              <a:gd name="T51" fmla="*/ 90 h 557"/>
              <a:gd name="T52" fmla="*/ 297 w 444"/>
              <a:gd name="T53" fmla="*/ 69 h 557"/>
              <a:gd name="T54" fmla="*/ 261 w 444"/>
              <a:gd name="T55" fmla="*/ 56 h 557"/>
              <a:gd name="T56" fmla="*/ 222 w 444"/>
              <a:gd name="T57" fmla="*/ 52 h 557"/>
              <a:gd name="T58" fmla="*/ 222 w 444"/>
              <a:gd name="T59" fmla="*/ 0 h 557"/>
              <a:gd name="T60" fmla="*/ 267 w 444"/>
              <a:gd name="T61" fmla="*/ 6 h 557"/>
              <a:gd name="T62" fmla="*/ 308 w 444"/>
              <a:gd name="T63" fmla="*/ 19 h 557"/>
              <a:gd name="T64" fmla="*/ 347 w 444"/>
              <a:gd name="T65" fmla="*/ 39 h 557"/>
              <a:gd name="T66" fmla="*/ 379 w 444"/>
              <a:gd name="T67" fmla="*/ 65 h 557"/>
              <a:gd name="T68" fmla="*/ 407 w 444"/>
              <a:gd name="T69" fmla="*/ 99 h 557"/>
              <a:gd name="T70" fmla="*/ 427 w 444"/>
              <a:gd name="T71" fmla="*/ 136 h 557"/>
              <a:gd name="T72" fmla="*/ 441 w 444"/>
              <a:gd name="T73" fmla="*/ 177 h 557"/>
              <a:gd name="T74" fmla="*/ 444 w 444"/>
              <a:gd name="T75" fmla="*/ 222 h 557"/>
              <a:gd name="T76" fmla="*/ 439 w 444"/>
              <a:gd name="T77" fmla="*/ 273 h 557"/>
              <a:gd name="T78" fmla="*/ 424 w 444"/>
              <a:gd name="T79" fmla="*/ 318 h 557"/>
              <a:gd name="T80" fmla="*/ 398 w 444"/>
              <a:gd name="T81" fmla="*/ 359 h 557"/>
              <a:gd name="T82" fmla="*/ 364 w 444"/>
              <a:gd name="T83" fmla="*/ 394 h 557"/>
              <a:gd name="T84" fmla="*/ 325 w 444"/>
              <a:gd name="T85" fmla="*/ 420 h 557"/>
              <a:gd name="T86" fmla="*/ 280 w 444"/>
              <a:gd name="T87" fmla="*/ 437 h 557"/>
              <a:gd name="T88" fmla="*/ 224 w 444"/>
              <a:gd name="T89" fmla="*/ 557 h 557"/>
              <a:gd name="T90" fmla="*/ 168 w 444"/>
              <a:gd name="T91" fmla="*/ 439 h 557"/>
              <a:gd name="T92" fmla="*/ 121 w 444"/>
              <a:gd name="T93" fmla="*/ 420 h 557"/>
              <a:gd name="T94" fmla="*/ 82 w 444"/>
              <a:gd name="T95" fmla="*/ 394 h 557"/>
              <a:gd name="T96" fmla="*/ 48 w 444"/>
              <a:gd name="T97" fmla="*/ 361 h 557"/>
              <a:gd name="T98" fmla="*/ 22 w 444"/>
              <a:gd name="T99" fmla="*/ 319 h 557"/>
              <a:gd name="T100" fmla="*/ 5 w 444"/>
              <a:gd name="T101" fmla="*/ 273 h 557"/>
              <a:gd name="T102" fmla="*/ 0 w 444"/>
              <a:gd name="T103" fmla="*/ 222 h 557"/>
              <a:gd name="T104" fmla="*/ 5 w 444"/>
              <a:gd name="T105" fmla="*/ 177 h 557"/>
              <a:gd name="T106" fmla="*/ 17 w 444"/>
              <a:gd name="T107" fmla="*/ 136 h 557"/>
              <a:gd name="T108" fmla="*/ 37 w 444"/>
              <a:gd name="T109" fmla="*/ 99 h 557"/>
              <a:gd name="T110" fmla="*/ 65 w 444"/>
              <a:gd name="T111" fmla="*/ 65 h 557"/>
              <a:gd name="T112" fmla="*/ 99 w 444"/>
              <a:gd name="T113" fmla="*/ 39 h 557"/>
              <a:gd name="T114" fmla="*/ 136 w 444"/>
              <a:gd name="T115" fmla="*/ 19 h 557"/>
              <a:gd name="T116" fmla="*/ 177 w 444"/>
              <a:gd name="T117" fmla="*/ 6 h 557"/>
              <a:gd name="T118" fmla="*/ 222 w 444"/>
              <a:gd name="T119" fmla="*/ 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4" h="557">
                <a:moveTo>
                  <a:pt x="222" y="52"/>
                </a:moveTo>
                <a:lnTo>
                  <a:pt x="183" y="56"/>
                </a:lnTo>
                <a:lnTo>
                  <a:pt x="147" y="69"/>
                </a:lnTo>
                <a:lnTo>
                  <a:pt x="116" y="90"/>
                </a:lnTo>
                <a:lnTo>
                  <a:pt x="89" y="116"/>
                </a:lnTo>
                <a:lnTo>
                  <a:pt x="69" y="148"/>
                </a:lnTo>
                <a:lnTo>
                  <a:pt x="56" y="183"/>
                </a:lnTo>
                <a:lnTo>
                  <a:pt x="52" y="222"/>
                </a:lnTo>
                <a:lnTo>
                  <a:pt x="56" y="262"/>
                </a:lnTo>
                <a:lnTo>
                  <a:pt x="69" y="297"/>
                </a:lnTo>
                <a:lnTo>
                  <a:pt x="89" y="329"/>
                </a:lnTo>
                <a:lnTo>
                  <a:pt x="116" y="357"/>
                </a:lnTo>
                <a:lnTo>
                  <a:pt x="147" y="376"/>
                </a:lnTo>
                <a:lnTo>
                  <a:pt x="183" y="389"/>
                </a:lnTo>
                <a:lnTo>
                  <a:pt x="222" y="394"/>
                </a:lnTo>
                <a:lnTo>
                  <a:pt x="261" y="389"/>
                </a:lnTo>
                <a:lnTo>
                  <a:pt x="297" y="376"/>
                </a:lnTo>
                <a:lnTo>
                  <a:pt x="329" y="357"/>
                </a:lnTo>
                <a:lnTo>
                  <a:pt x="357" y="329"/>
                </a:lnTo>
                <a:lnTo>
                  <a:pt x="375" y="297"/>
                </a:lnTo>
                <a:lnTo>
                  <a:pt x="388" y="262"/>
                </a:lnTo>
                <a:lnTo>
                  <a:pt x="394" y="222"/>
                </a:lnTo>
                <a:lnTo>
                  <a:pt x="388" y="183"/>
                </a:lnTo>
                <a:lnTo>
                  <a:pt x="375" y="148"/>
                </a:lnTo>
                <a:lnTo>
                  <a:pt x="357" y="116"/>
                </a:lnTo>
                <a:lnTo>
                  <a:pt x="329" y="90"/>
                </a:lnTo>
                <a:lnTo>
                  <a:pt x="297" y="69"/>
                </a:lnTo>
                <a:lnTo>
                  <a:pt x="261" y="56"/>
                </a:lnTo>
                <a:lnTo>
                  <a:pt x="222" y="52"/>
                </a:lnTo>
                <a:close/>
                <a:moveTo>
                  <a:pt x="222" y="0"/>
                </a:moveTo>
                <a:lnTo>
                  <a:pt x="267" y="6"/>
                </a:lnTo>
                <a:lnTo>
                  <a:pt x="308" y="19"/>
                </a:lnTo>
                <a:lnTo>
                  <a:pt x="347" y="39"/>
                </a:lnTo>
                <a:lnTo>
                  <a:pt x="379" y="65"/>
                </a:lnTo>
                <a:lnTo>
                  <a:pt x="407" y="99"/>
                </a:lnTo>
                <a:lnTo>
                  <a:pt x="427" y="136"/>
                </a:lnTo>
                <a:lnTo>
                  <a:pt x="441" y="177"/>
                </a:lnTo>
                <a:lnTo>
                  <a:pt x="444" y="222"/>
                </a:lnTo>
                <a:lnTo>
                  <a:pt x="439" y="273"/>
                </a:lnTo>
                <a:lnTo>
                  <a:pt x="424" y="318"/>
                </a:lnTo>
                <a:lnTo>
                  <a:pt x="398" y="359"/>
                </a:lnTo>
                <a:lnTo>
                  <a:pt x="364" y="394"/>
                </a:lnTo>
                <a:lnTo>
                  <a:pt x="325" y="420"/>
                </a:lnTo>
                <a:lnTo>
                  <a:pt x="280" y="437"/>
                </a:lnTo>
                <a:lnTo>
                  <a:pt x="224" y="557"/>
                </a:lnTo>
                <a:lnTo>
                  <a:pt x="168" y="439"/>
                </a:lnTo>
                <a:lnTo>
                  <a:pt x="121" y="420"/>
                </a:lnTo>
                <a:lnTo>
                  <a:pt x="82" y="394"/>
                </a:lnTo>
                <a:lnTo>
                  <a:pt x="48" y="361"/>
                </a:lnTo>
                <a:lnTo>
                  <a:pt x="22" y="319"/>
                </a:lnTo>
                <a:lnTo>
                  <a:pt x="5" y="273"/>
                </a:lnTo>
                <a:lnTo>
                  <a:pt x="0" y="222"/>
                </a:lnTo>
                <a:lnTo>
                  <a:pt x="5" y="177"/>
                </a:lnTo>
                <a:lnTo>
                  <a:pt x="17" y="136"/>
                </a:lnTo>
                <a:lnTo>
                  <a:pt x="37" y="99"/>
                </a:lnTo>
                <a:lnTo>
                  <a:pt x="65" y="65"/>
                </a:lnTo>
                <a:lnTo>
                  <a:pt x="99" y="39"/>
                </a:lnTo>
                <a:lnTo>
                  <a:pt x="136" y="19"/>
                </a:lnTo>
                <a:lnTo>
                  <a:pt x="177" y="6"/>
                </a:lnTo>
                <a:lnTo>
                  <a:pt x="222" y="0"/>
                </a:lnTo>
                <a:close/>
              </a:path>
            </a:pathLst>
          </a:custGeom>
          <a:solidFill>
            <a:srgbClr val="34738D"/>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 name="Freeform 7"/>
          <p:cNvSpPr>
            <a:spLocks noEditPoints="1"/>
          </p:cNvSpPr>
          <p:nvPr/>
        </p:nvSpPr>
        <p:spPr bwMode="auto">
          <a:xfrm>
            <a:off x="1675090" y="3072210"/>
            <a:ext cx="1290302" cy="1617058"/>
          </a:xfrm>
          <a:custGeom>
            <a:avLst/>
            <a:gdLst>
              <a:gd name="T0" fmla="*/ 439 w 1003"/>
              <a:gd name="T1" fmla="*/ 121 h 1257"/>
              <a:gd name="T2" fmla="*/ 323 w 1003"/>
              <a:gd name="T3" fmla="*/ 158 h 1257"/>
              <a:gd name="T4" fmla="*/ 228 w 1003"/>
              <a:gd name="T5" fmla="*/ 229 h 1257"/>
              <a:gd name="T6" fmla="*/ 159 w 1003"/>
              <a:gd name="T7" fmla="*/ 325 h 1257"/>
              <a:gd name="T8" fmla="*/ 119 w 1003"/>
              <a:gd name="T9" fmla="*/ 439 h 1257"/>
              <a:gd name="T10" fmla="*/ 119 w 1003"/>
              <a:gd name="T11" fmla="*/ 564 h 1257"/>
              <a:gd name="T12" fmla="*/ 159 w 1003"/>
              <a:gd name="T13" fmla="*/ 680 h 1257"/>
              <a:gd name="T14" fmla="*/ 228 w 1003"/>
              <a:gd name="T15" fmla="*/ 775 h 1257"/>
              <a:gd name="T16" fmla="*/ 323 w 1003"/>
              <a:gd name="T17" fmla="*/ 844 h 1257"/>
              <a:gd name="T18" fmla="*/ 439 w 1003"/>
              <a:gd name="T19" fmla="*/ 883 h 1257"/>
              <a:gd name="T20" fmla="*/ 564 w 1003"/>
              <a:gd name="T21" fmla="*/ 883 h 1257"/>
              <a:gd name="T22" fmla="*/ 678 w 1003"/>
              <a:gd name="T23" fmla="*/ 844 h 1257"/>
              <a:gd name="T24" fmla="*/ 773 w 1003"/>
              <a:gd name="T25" fmla="*/ 775 h 1257"/>
              <a:gd name="T26" fmla="*/ 844 w 1003"/>
              <a:gd name="T27" fmla="*/ 680 h 1257"/>
              <a:gd name="T28" fmla="*/ 881 w 1003"/>
              <a:gd name="T29" fmla="*/ 564 h 1257"/>
              <a:gd name="T30" fmla="*/ 881 w 1003"/>
              <a:gd name="T31" fmla="*/ 439 h 1257"/>
              <a:gd name="T32" fmla="*/ 844 w 1003"/>
              <a:gd name="T33" fmla="*/ 325 h 1257"/>
              <a:gd name="T34" fmla="*/ 773 w 1003"/>
              <a:gd name="T35" fmla="*/ 229 h 1257"/>
              <a:gd name="T36" fmla="*/ 678 w 1003"/>
              <a:gd name="T37" fmla="*/ 158 h 1257"/>
              <a:gd name="T38" fmla="*/ 564 w 1003"/>
              <a:gd name="T39" fmla="*/ 121 h 1257"/>
              <a:gd name="T40" fmla="*/ 500 w 1003"/>
              <a:gd name="T41" fmla="*/ 0 h 1257"/>
              <a:gd name="T42" fmla="*/ 646 w 1003"/>
              <a:gd name="T43" fmla="*/ 20 h 1257"/>
              <a:gd name="T44" fmla="*/ 775 w 1003"/>
              <a:gd name="T45" fmla="*/ 80 h 1257"/>
              <a:gd name="T46" fmla="*/ 879 w 1003"/>
              <a:gd name="T47" fmla="*/ 171 h 1257"/>
              <a:gd name="T48" fmla="*/ 956 w 1003"/>
              <a:gd name="T49" fmla="*/ 289 h 1257"/>
              <a:gd name="T50" fmla="*/ 997 w 1003"/>
              <a:gd name="T51" fmla="*/ 427 h 1257"/>
              <a:gd name="T52" fmla="*/ 997 w 1003"/>
              <a:gd name="T53" fmla="*/ 577 h 1257"/>
              <a:gd name="T54" fmla="*/ 954 w 1003"/>
              <a:gd name="T55" fmla="*/ 717 h 1257"/>
              <a:gd name="T56" fmla="*/ 874 w 1003"/>
              <a:gd name="T57" fmla="*/ 837 h 1257"/>
              <a:gd name="T58" fmla="*/ 764 w 1003"/>
              <a:gd name="T59" fmla="*/ 928 h 1257"/>
              <a:gd name="T60" fmla="*/ 631 w 1003"/>
              <a:gd name="T61" fmla="*/ 986 h 1257"/>
              <a:gd name="T62" fmla="*/ 377 w 1003"/>
              <a:gd name="T63" fmla="*/ 988 h 1257"/>
              <a:gd name="T64" fmla="*/ 243 w 1003"/>
              <a:gd name="T65" fmla="*/ 932 h 1257"/>
              <a:gd name="T66" fmla="*/ 130 w 1003"/>
              <a:gd name="T67" fmla="*/ 840 h 1257"/>
              <a:gd name="T68" fmla="*/ 48 w 1003"/>
              <a:gd name="T69" fmla="*/ 721 h 1257"/>
              <a:gd name="T70" fmla="*/ 5 w 1003"/>
              <a:gd name="T71" fmla="*/ 579 h 1257"/>
              <a:gd name="T72" fmla="*/ 5 w 1003"/>
              <a:gd name="T73" fmla="*/ 427 h 1257"/>
              <a:gd name="T74" fmla="*/ 46 w 1003"/>
              <a:gd name="T75" fmla="*/ 289 h 1257"/>
              <a:gd name="T76" fmla="*/ 123 w 1003"/>
              <a:gd name="T77" fmla="*/ 171 h 1257"/>
              <a:gd name="T78" fmla="*/ 228 w 1003"/>
              <a:gd name="T79" fmla="*/ 80 h 1257"/>
              <a:gd name="T80" fmla="*/ 356 w 1003"/>
              <a:gd name="T81" fmla="*/ 20 h 1257"/>
              <a:gd name="T82" fmla="*/ 500 w 1003"/>
              <a:gd name="T83" fmla="*/ 0 h 1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03" h="1257">
                <a:moveTo>
                  <a:pt x="500" y="115"/>
                </a:moveTo>
                <a:lnTo>
                  <a:pt x="439" y="121"/>
                </a:lnTo>
                <a:lnTo>
                  <a:pt x="379" y="136"/>
                </a:lnTo>
                <a:lnTo>
                  <a:pt x="323" y="158"/>
                </a:lnTo>
                <a:lnTo>
                  <a:pt x="272" y="190"/>
                </a:lnTo>
                <a:lnTo>
                  <a:pt x="228" y="229"/>
                </a:lnTo>
                <a:lnTo>
                  <a:pt x="190" y="274"/>
                </a:lnTo>
                <a:lnTo>
                  <a:pt x="159" y="325"/>
                </a:lnTo>
                <a:lnTo>
                  <a:pt x="134" y="379"/>
                </a:lnTo>
                <a:lnTo>
                  <a:pt x="119" y="439"/>
                </a:lnTo>
                <a:lnTo>
                  <a:pt x="116" y="502"/>
                </a:lnTo>
                <a:lnTo>
                  <a:pt x="119" y="564"/>
                </a:lnTo>
                <a:lnTo>
                  <a:pt x="134" y="624"/>
                </a:lnTo>
                <a:lnTo>
                  <a:pt x="159" y="680"/>
                </a:lnTo>
                <a:lnTo>
                  <a:pt x="190" y="730"/>
                </a:lnTo>
                <a:lnTo>
                  <a:pt x="228" y="775"/>
                </a:lnTo>
                <a:lnTo>
                  <a:pt x="272" y="814"/>
                </a:lnTo>
                <a:lnTo>
                  <a:pt x="323" y="844"/>
                </a:lnTo>
                <a:lnTo>
                  <a:pt x="379" y="868"/>
                </a:lnTo>
                <a:lnTo>
                  <a:pt x="439" y="883"/>
                </a:lnTo>
                <a:lnTo>
                  <a:pt x="500" y="887"/>
                </a:lnTo>
                <a:lnTo>
                  <a:pt x="564" y="883"/>
                </a:lnTo>
                <a:lnTo>
                  <a:pt x="623" y="868"/>
                </a:lnTo>
                <a:lnTo>
                  <a:pt x="678" y="844"/>
                </a:lnTo>
                <a:lnTo>
                  <a:pt x="728" y="814"/>
                </a:lnTo>
                <a:lnTo>
                  <a:pt x="773" y="775"/>
                </a:lnTo>
                <a:lnTo>
                  <a:pt x="812" y="730"/>
                </a:lnTo>
                <a:lnTo>
                  <a:pt x="844" y="680"/>
                </a:lnTo>
                <a:lnTo>
                  <a:pt x="866" y="624"/>
                </a:lnTo>
                <a:lnTo>
                  <a:pt x="881" y="564"/>
                </a:lnTo>
                <a:lnTo>
                  <a:pt x="887" y="502"/>
                </a:lnTo>
                <a:lnTo>
                  <a:pt x="881" y="439"/>
                </a:lnTo>
                <a:lnTo>
                  <a:pt x="866" y="379"/>
                </a:lnTo>
                <a:lnTo>
                  <a:pt x="844" y="325"/>
                </a:lnTo>
                <a:lnTo>
                  <a:pt x="812" y="274"/>
                </a:lnTo>
                <a:lnTo>
                  <a:pt x="773" y="229"/>
                </a:lnTo>
                <a:lnTo>
                  <a:pt x="728" y="190"/>
                </a:lnTo>
                <a:lnTo>
                  <a:pt x="678" y="158"/>
                </a:lnTo>
                <a:lnTo>
                  <a:pt x="623" y="136"/>
                </a:lnTo>
                <a:lnTo>
                  <a:pt x="564" y="121"/>
                </a:lnTo>
                <a:lnTo>
                  <a:pt x="500" y="115"/>
                </a:lnTo>
                <a:close/>
                <a:moveTo>
                  <a:pt x="500" y="0"/>
                </a:moveTo>
                <a:lnTo>
                  <a:pt x="575" y="5"/>
                </a:lnTo>
                <a:lnTo>
                  <a:pt x="646" y="20"/>
                </a:lnTo>
                <a:lnTo>
                  <a:pt x="713" y="46"/>
                </a:lnTo>
                <a:lnTo>
                  <a:pt x="775" y="80"/>
                </a:lnTo>
                <a:lnTo>
                  <a:pt x="831" y="123"/>
                </a:lnTo>
                <a:lnTo>
                  <a:pt x="879" y="171"/>
                </a:lnTo>
                <a:lnTo>
                  <a:pt x="922" y="227"/>
                </a:lnTo>
                <a:lnTo>
                  <a:pt x="956" y="289"/>
                </a:lnTo>
                <a:lnTo>
                  <a:pt x="982" y="356"/>
                </a:lnTo>
                <a:lnTo>
                  <a:pt x="997" y="427"/>
                </a:lnTo>
                <a:lnTo>
                  <a:pt x="1003" y="502"/>
                </a:lnTo>
                <a:lnTo>
                  <a:pt x="997" y="577"/>
                </a:lnTo>
                <a:lnTo>
                  <a:pt x="980" y="650"/>
                </a:lnTo>
                <a:lnTo>
                  <a:pt x="954" y="717"/>
                </a:lnTo>
                <a:lnTo>
                  <a:pt x="918" y="781"/>
                </a:lnTo>
                <a:lnTo>
                  <a:pt x="874" y="837"/>
                </a:lnTo>
                <a:lnTo>
                  <a:pt x="823" y="887"/>
                </a:lnTo>
                <a:lnTo>
                  <a:pt x="764" y="928"/>
                </a:lnTo>
                <a:lnTo>
                  <a:pt x="700" y="962"/>
                </a:lnTo>
                <a:lnTo>
                  <a:pt x="631" y="986"/>
                </a:lnTo>
                <a:lnTo>
                  <a:pt x="504" y="1257"/>
                </a:lnTo>
                <a:lnTo>
                  <a:pt x="377" y="988"/>
                </a:lnTo>
                <a:lnTo>
                  <a:pt x="308" y="966"/>
                </a:lnTo>
                <a:lnTo>
                  <a:pt x="243" y="932"/>
                </a:lnTo>
                <a:lnTo>
                  <a:pt x="183" y="891"/>
                </a:lnTo>
                <a:lnTo>
                  <a:pt x="130" y="840"/>
                </a:lnTo>
                <a:lnTo>
                  <a:pt x="86" y="782"/>
                </a:lnTo>
                <a:lnTo>
                  <a:pt x="48" y="721"/>
                </a:lnTo>
                <a:lnTo>
                  <a:pt x="22" y="652"/>
                </a:lnTo>
                <a:lnTo>
                  <a:pt x="5" y="579"/>
                </a:lnTo>
                <a:lnTo>
                  <a:pt x="0" y="502"/>
                </a:lnTo>
                <a:lnTo>
                  <a:pt x="5" y="427"/>
                </a:lnTo>
                <a:lnTo>
                  <a:pt x="20" y="356"/>
                </a:lnTo>
                <a:lnTo>
                  <a:pt x="46" y="289"/>
                </a:lnTo>
                <a:lnTo>
                  <a:pt x="80" y="227"/>
                </a:lnTo>
                <a:lnTo>
                  <a:pt x="123" y="171"/>
                </a:lnTo>
                <a:lnTo>
                  <a:pt x="172" y="123"/>
                </a:lnTo>
                <a:lnTo>
                  <a:pt x="228" y="80"/>
                </a:lnTo>
                <a:lnTo>
                  <a:pt x="289" y="46"/>
                </a:lnTo>
                <a:lnTo>
                  <a:pt x="356" y="20"/>
                </a:lnTo>
                <a:lnTo>
                  <a:pt x="427" y="5"/>
                </a:lnTo>
                <a:lnTo>
                  <a:pt x="500" y="0"/>
                </a:lnTo>
                <a:close/>
              </a:path>
            </a:pathLst>
          </a:custGeom>
          <a:solidFill>
            <a:srgbClr val="D34132"/>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9"/>
          <p:cNvSpPr>
            <a:spLocks noEditPoints="1"/>
          </p:cNvSpPr>
          <p:nvPr/>
        </p:nvSpPr>
        <p:spPr bwMode="auto">
          <a:xfrm>
            <a:off x="2847038" y="1367674"/>
            <a:ext cx="742277" cy="932671"/>
          </a:xfrm>
          <a:custGeom>
            <a:avLst/>
            <a:gdLst>
              <a:gd name="T0" fmla="*/ 245 w 577"/>
              <a:gd name="T1" fmla="*/ 73 h 725"/>
              <a:gd name="T2" fmla="*/ 164 w 577"/>
              <a:gd name="T3" fmla="*/ 104 h 725"/>
              <a:gd name="T4" fmla="*/ 105 w 577"/>
              <a:gd name="T5" fmla="*/ 166 h 725"/>
              <a:gd name="T6" fmla="*/ 71 w 577"/>
              <a:gd name="T7" fmla="*/ 245 h 725"/>
              <a:gd name="T8" fmla="*/ 71 w 577"/>
              <a:gd name="T9" fmla="*/ 334 h 725"/>
              <a:gd name="T10" fmla="*/ 105 w 577"/>
              <a:gd name="T11" fmla="*/ 415 h 725"/>
              <a:gd name="T12" fmla="*/ 164 w 577"/>
              <a:gd name="T13" fmla="*/ 474 h 725"/>
              <a:gd name="T14" fmla="*/ 245 w 577"/>
              <a:gd name="T15" fmla="*/ 508 h 725"/>
              <a:gd name="T16" fmla="*/ 334 w 577"/>
              <a:gd name="T17" fmla="*/ 508 h 725"/>
              <a:gd name="T18" fmla="*/ 413 w 577"/>
              <a:gd name="T19" fmla="*/ 474 h 725"/>
              <a:gd name="T20" fmla="*/ 472 w 577"/>
              <a:gd name="T21" fmla="*/ 415 h 725"/>
              <a:gd name="T22" fmla="*/ 506 w 577"/>
              <a:gd name="T23" fmla="*/ 334 h 725"/>
              <a:gd name="T24" fmla="*/ 506 w 577"/>
              <a:gd name="T25" fmla="*/ 245 h 725"/>
              <a:gd name="T26" fmla="*/ 472 w 577"/>
              <a:gd name="T27" fmla="*/ 166 h 725"/>
              <a:gd name="T28" fmla="*/ 413 w 577"/>
              <a:gd name="T29" fmla="*/ 104 h 725"/>
              <a:gd name="T30" fmla="*/ 334 w 577"/>
              <a:gd name="T31" fmla="*/ 73 h 725"/>
              <a:gd name="T32" fmla="*/ 289 w 577"/>
              <a:gd name="T33" fmla="*/ 0 h 725"/>
              <a:gd name="T34" fmla="*/ 390 w 577"/>
              <a:gd name="T35" fmla="*/ 18 h 725"/>
              <a:gd name="T36" fmla="*/ 474 w 577"/>
              <a:gd name="T37" fmla="*/ 69 h 725"/>
              <a:gd name="T38" fmla="*/ 538 w 577"/>
              <a:gd name="T39" fmla="*/ 144 h 725"/>
              <a:gd name="T40" fmla="*/ 573 w 577"/>
              <a:gd name="T41" fmla="*/ 237 h 725"/>
              <a:gd name="T42" fmla="*/ 571 w 577"/>
              <a:gd name="T43" fmla="*/ 345 h 725"/>
              <a:gd name="T44" fmla="*/ 532 w 577"/>
              <a:gd name="T45" fmla="*/ 444 h 725"/>
              <a:gd name="T46" fmla="*/ 459 w 577"/>
              <a:gd name="T47" fmla="*/ 523 h 725"/>
              <a:gd name="T48" fmla="*/ 364 w 577"/>
              <a:gd name="T49" fmla="*/ 570 h 725"/>
              <a:gd name="T50" fmla="*/ 218 w 577"/>
              <a:gd name="T51" fmla="*/ 570 h 725"/>
              <a:gd name="T52" fmla="*/ 120 w 577"/>
              <a:gd name="T53" fmla="*/ 525 h 725"/>
              <a:gd name="T54" fmla="*/ 47 w 577"/>
              <a:gd name="T55" fmla="*/ 446 h 725"/>
              <a:gd name="T56" fmla="*/ 6 w 577"/>
              <a:gd name="T57" fmla="*/ 345 h 725"/>
              <a:gd name="T58" fmla="*/ 4 w 577"/>
              <a:gd name="T59" fmla="*/ 237 h 725"/>
              <a:gd name="T60" fmla="*/ 39 w 577"/>
              <a:gd name="T61" fmla="*/ 144 h 725"/>
              <a:gd name="T62" fmla="*/ 103 w 577"/>
              <a:gd name="T63" fmla="*/ 69 h 725"/>
              <a:gd name="T64" fmla="*/ 189 w 577"/>
              <a:gd name="T65" fmla="*/ 18 h 725"/>
              <a:gd name="T66" fmla="*/ 289 w 577"/>
              <a:gd name="T67" fmla="*/ 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77" h="725">
                <a:moveTo>
                  <a:pt x="289" y="67"/>
                </a:moveTo>
                <a:lnTo>
                  <a:pt x="245" y="73"/>
                </a:lnTo>
                <a:lnTo>
                  <a:pt x="202" y="84"/>
                </a:lnTo>
                <a:lnTo>
                  <a:pt x="164" y="104"/>
                </a:lnTo>
                <a:lnTo>
                  <a:pt x="131" y="132"/>
                </a:lnTo>
                <a:lnTo>
                  <a:pt x="105" y="166"/>
                </a:lnTo>
                <a:lnTo>
                  <a:pt x="84" y="203"/>
                </a:lnTo>
                <a:lnTo>
                  <a:pt x="71" y="245"/>
                </a:lnTo>
                <a:lnTo>
                  <a:pt x="67" y="289"/>
                </a:lnTo>
                <a:lnTo>
                  <a:pt x="71" y="334"/>
                </a:lnTo>
                <a:lnTo>
                  <a:pt x="84" y="375"/>
                </a:lnTo>
                <a:lnTo>
                  <a:pt x="105" y="415"/>
                </a:lnTo>
                <a:lnTo>
                  <a:pt x="131" y="446"/>
                </a:lnTo>
                <a:lnTo>
                  <a:pt x="164" y="474"/>
                </a:lnTo>
                <a:lnTo>
                  <a:pt x="202" y="495"/>
                </a:lnTo>
                <a:lnTo>
                  <a:pt x="245" y="508"/>
                </a:lnTo>
                <a:lnTo>
                  <a:pt x="289" y="512"/>
                </a:lnTo>
                <a:lnTo>
                  <a:pt x="334" y="508"/>
                </a:lnTo>
                <a:lnTo>
                  <a:pt x="375" y="495"/>
                </a:lnTo>
                <a:lnTo>
                  <a:pt x="413" y="474"/>
                </a:lnTo>
                <a:lnTo>
                  <a:pt x="446" y="446"/>
                </a:lnTo>
                <a:lnTo>
                  <a:pt x="472" y="415"/>
                </a:lnTo>
                <a:lnTo>
                  <a:pt x="493" y="375"/>
                </a:lnTo>
                <a:lnTo>
                  <a:pt x="506" y="334"/>
                </a:lnTo>
                <a:lnTo>
                  <a:pt x="512" y="289"/>
                </a:lnTo>
                <a:lnTo>
                  <a:pt x="506" y="245"/>
                </a:lnTo>
                <a:lnTo>
                  <a:pt x="493" y="203"/>
                </a:lnTo>
                <a:lnTo>
                  <a:pt x="472" y="166"/>
                </a:lnTo>
                <a:lnTo>
                  <a:pt x="446" y="132"/>
                </a:lnTo>
                <a:lnTo>
                  <a:pt x="413" y="104"/>
                </a:lnTo>
                <a:lnTo>
                  <a:pt x="375" y="84"/>
                </a:lnTo>
                <a:lnTo>
                  <a:pt x="334" y="73"/>
                </a:lnTo>
                <a:lnTo>
                  <a:pt x="289" y="67"/>
                </a:lnTo>
                <a:close/>
                <a:moveTo>
                  <a:pt x="289" y="0"/>
                </a:moveTo>
                <a:lnTo>
                  <a:pt x="340" y="5"/>
                </a:lnTo>
                <a:lnTo>
                  <a:pt x="390" y="18"/>
                </a:lnTo>
                <a:lnTo>
                  <a:pt x="435" y="41"/>
                </a:lnTo>
                <a:lnTo>
                  <a:pt x="474" y="69"/>
                </a:lnTo>
                <a:lnTo>
                  <a:pt x="510" y="103"/>
                </a:lnTo>
                <a:lnTo>
                  <a:pt x="538" y="144"/>
                </a:lnTo>
                <a:lnTo>
                  <a:pt x="560" y="188"/>
                </a:lnTo>
                <a:lnTo>
                  <a:pt x="573" y="237"/>
                </a:lnTo>
                <a:lnTo>
                  <a:pt x="577" y="289"/>
                </a:lnTo>
                <a:lnTo>
                  <a:pt x="571" y="345"/>
                </a:lnTo>
                <a:lnTo>
                  <a:pt x="556" y="398"/>
                </a:lnTo>
                <a:lnTo>
                  <a:pt x="532" y="444"/>
                </a:lnTo>
                <a:lnTo>
                  <a:pt x="500" y="487"/>
                </a:lnTo>
                <a:lnTo>
                  <a:pt x="459" y="523"/>
                </a:lnTo>
                <a:lnTo>
                  <a:pt x="415" y="551"/>
                </a:lnTo>
                <a:lnTo>
                  <a:pt x="364" y="570"/>
                </a:lnTo>
                <a:lnTo>
                  <a:pt x="289" y="725"/>
                </a:lnTo>
                <a:lnTo>
                  <a:pt x="218" y="570"/>
                </a:lnTo>
                <a:lnTo>
                  <a:pt x="166" y="551"/>
                </a:lnTo>
                <a:lnTo>
                  <a:pt x="120" y="525"/>
                </a:lnTo>
                <a:lnTo>
                  <a:pt x="78" y="489"/>
                </a:lnTo>
                <a:lnTo>
                  <a:pt x="47" y="446"/>
                </a:lnTo>
                <a:lnTo>
                  <a:pt x="21" y="400"/>
                </a:lnTo>
                <a:lnTo>
                  <a:pt x="6" y="345"/>
                </a:lnTo>
                <a:lnTo>
                  <a:pt x="0" y="289"/>
                </a:lnTo>
                <a:lnTo>
                  <a:pt x="4" y="237"/>
                </a:lnTo>
                <a:lnTo>
                  <a:pt x="17" y="188"/>
                </a:lnTo>
                <a:lnTo>
                  <a:pt x="39" y="144"/>
                </a:lnTo>
                <a:lnTo>
                  <a:pt x="67" y="103"/>
                </a:lnTo>
                <a:lnTo>
                  <a:pt x="103" y="69"/>
                </a:lnTo>
                <a:lnTo>
                  <a:pt x="142" y="41"/>
                </a:lnTo>
                <a:lnTo>
                  <a:pt x="189" y="18"/>
                </a:lnTo>
                <a:lnTo>
                  <a:pt x="237" y="5"/>
                </a:lnTo>
                <a:lnTo>
                  <a:pt x="289" y="0"/>
                </a:lnTo>
                <a:close/>
              </a:path>
            </a:pathLst>
          </a:custGeom>
          <a:solidFill>
            <a:srgbClr val="189A80"/>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1" name="TextBox 50"/>
          <p:cNvSpPr txBox="1"/>
          <p:nvPr/>
        </p:nvSpPr>
        <p:spPr>
          <a:xfrm>
            <a:off x="8928859" y="1639820"/>
            <a:ext cx="2896282" cy="4031873"/>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latin typeface="Candara" panose="020E0502030303020204" pitchFamily="34" charset="0"/>
            </a:endParaRPr>
          </a:p>
        </p:txBody>
      </p:sp>
      <p:grpSp>
        <p:nvGrpSpPr>
          <p:cNvPr id="52" name="Group 51"/>
          <p:cNvGrpSpPr/>
          <p:nvPr/>
        </p:nvGrpSpPr>
        <p:grpSpPr>
          <a:xfrm>
            <a:off x="6310489"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54" name="TextBox 53"/>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sp>
        <p:nvSpPr>
          <p:cNvPr id="55" name="Freeform 145"/>
          <p:cNvSpPr>
            <a:spLocks noChangeAspect="1" noEditPoints="1"/>
          </p:cNvSpPr>
          <p:nvPr/>
        </p:nvSpPr>
        <p:spPr bwMode="auto">
          <a:xfrm>
            <a:off x="2083229" y="3412432"/>
            <a:ext cx="462341" cy="54864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rgbClr val="4C4F5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56" name="Группа 260"/>
          <p:cNvGrpSpPr/>
          <p:nvPr/>
        </p:nvGrpSpPr>
        <p:grpSpPr>
          <a:xfrm>
            <a:off x="3097516" y="1544918"/>
            <a:ext cx="246745" cy="390361"/>
            <a:chOff x="5943600" y="3198813"/>
            <a:chExt cx="2563813" cy="4056063"/>
          </a:xfrm>
          <a:solidFill>
            <a:srgbClr val="4C4F54"/>
          </a:solidFill>
        </p:grpSpPr>
        <p:sp>
          <p:nvSpPr>
            <p:cNvPr id="57" name="Freeform 232"/>
            <p:cNvSpPr>
              <a:spLocks/>
            </p:cNvSpPr>
            <p:nvPr/>
          </p:nvSpPr>
          <p:spPr bwMode="auto">
            <a:xfrm>
              <a:off x="6626225" y="6738938"/>
              <a:ext cx="1196975" cy="515938"/>
            </a:xfrm>
            <a:custGeom>
              <a:avLst/>
              <a:gdLst>
                <a:gd name="T0" fmla="*/ 0 w 1507"/>
                <a:gd name="T1" fmla="*/ 0 h 649"/>
                <a:gd name="T2" fmla="*/ 1507 w 1507"/>
                <a:gd name="T3" fmla="*/ 0 h 649"/>
                <a:gd name="T4" fmla="*/ 1507 w 1507"/>
                <a:gd name="T5" fmla="*/ 209 h 649"/>
                <a:gd name="T6" fmla="*/ 1503 w 1507"/>
                <a:gd name="T7" fmla="*/ 274 h 649"/>
                <a:gd name="T8" fmla="*/ 1488 w 1507"/>
                <a:gd name="T9" fmla="*/ 336 h 649"/>
                <a:gd name="T10" fmla="*/ 1464 w 1507"/>
                <a:gd name="T11" fmla="*/ 394 h 649"/>
                <a:gd name="T12" fmla="*/ 1434 w 1507"/>
                <a:gd name="T13" fmla="*/ 448 h 649"/>
                <a:gd name="T14" fmla="*/ 1396 w 1507"/>
                <a:gd name="T15" fmla="*/ 498 h 649"/>
                <a:gd name="T16" fmla="*/ 1351 w 1507"/>
                <a:gd name="T17" fmla="*/ 541 h 649"/>
                <a:gd name="T18" fmla="*/ 1301 w 1507"/>
                <a:gd name="T19" fmla="*/ 579 h 649"/>
                <a:gd name="T20" fmla="*/ 1246 w 1507"/>
                <a:gd name="T21" fmla="*/ 609 h 649"/>
                <a:gd name="T22" fmla="*/ 1185 w 1507"/>
                <a:gd name="T23" fmla="*/ 632 h 649"/>
                <a:gd name="T24" fmla="*/ 1121 w 1507"/>
                <a:gd name="T25" fmla="*/ 645 h 649"/>
                <a:gd name="T26" fmla="*/ 1054 w 1507"/>
                <a:gd name="T27" fmla="*/ 649 h 649"/>
                <a:gd name="T28" fmla="*/ 452 w 1507"/>
                <a:gd name="T29" fmla="*/ 649 h 649"/>
                <a:gd name="T30" fmla="*/ 385 w 1507"/>
                <a:gd name="T31" fmla="*/ 645 h 649"/>
                <a:gd name="T32" fmla="*/ 321 w 1507"/>
                <a:gd name="T33" fmla="*/ 632 h 649"/>
                <a:gd name="T34" fmla="*/ 262 w 1507"/>
                <a:gd name="T35" fmla="*/ 609 h 649"/>
                <a:gd name="T36" fmla="*/ 206 w 1507"/>
                <a:gd name="T37" fmla="*/ 579 h 649"/>
                <a:gd name="T38" fmla="*/ 155 w 1507"/>
                <a:gd name="T39" fmla="*/ 541 h 649"/>
                <a:gd name="T40" fmla="*/ 110 w 1507"/>
                <a:gd name="T41" fmla="*/ 498 h 649"/>
                <a:gd name="T42" fmla="*/ 73 w 1507"/>
                <a:gd name="T43" fmla="*/ 448 h 649"/>
                <a:gd name="T44" fmla="*/ 41 w 1507"/>
                <a:gd name="T45" fmla="*/ 394 h 649"/>
                <a:gd name="T46" fmla="*/ 19 w 1507"/>
                <a:gd name="T47" fmla="*/ 336 h 649"/>
                <a:gd name="T48" fmla="*/ 5 w 1507"/>
                <a:gd name="T49" fmla="*/ 274 h 649"/>
                <a:gd name="T50" fmla="*/ 0 w 1507"/>
                <a:gd name="T51" fmla="*/ 209 h 649"/>
                <a:gd name="T52" fmla="*/ 0 w 1507"/>
                <a:gd name="T53" fmla="*/ 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07" h="649">
                  <a:moveTo>
                    <a:pt x="0" y="0"/>
                  </a:moveTo>
                  <a:lnTo>
                    <a:pt x="1507" y="0"/>
                  </a:lnTo>
                  <a:lnTo>
                    <a:pt x="1507" y="209"/>
                  </a:lnTo>
                  <a:lnTo>
                    <a:pt x="1503" y="274"/>
                  </a:lnTo>
                  <a:lnTo>
                    <a:pt x="1488" y="336"/>
                  </a:lnTo>
                  <a:lnTo>
                    <a:pt x="1464" y="394"/>
                  </a:lnTo>
                  <a:lnTo>
                    <a:pt x="1434" y="448"/>
                  </a:lnTo>
                  <a:lnTo>
                    <a:pt x="1396" y="498"/>
                  </a:lnTo>
                  <a:lnTo>
                    <a:pt x="1351" y="541"/>
                  </a:lnTo>
                  <a:lnTo>
                    <a:pt x="1301" y="579"/>
                  </a:lnTo>
                  <a:lnTo>
                    <a:pt x="1246" y="609"/>
                  </a:lnTo>
                  <a:lnTo>
                    <a:pt x="1185" y="632"/>
                  </a:lnTo>
                  <a:lnTo>
                    <a:pt x="1121" y="645"/>
                  </a:lnTo>
                  <a:lnTo>
                    <a:pt x="1054" y="649"/>
                  </a:lnTo>
                  <a:lnTo>
                    <a:pt x="452" y="649"/>
                  </a:lnTo>
                  <a:lnTo>
                    <a:pt x="385" y="645"/>
                  </a:lnTo>
                  <a:lnTo>
                    <a:pt x="321" y="632"/>
                  </a:lnTo>
                  <a:lnTo>
                    <a:pt x="262" y="609"/>
                  </a:lnTo>
                  <a:lnTo>
                    <a:pt x="206" y="579"/>
                  </a:lnTo>
                  <a:lnTo>
                    <a:pt x="155" y="541"/>
                  </a:lnTo>
                  <a:lnTo>
                    <a:pt x="110" y="498"/>
                  </a:lnTo>
                  <a:lnTo>
                    <a:pt x="73" y="448"/>
                  </a:lnTo>
                  <a:lnTo>
                    <a:pt x="41" y="394"/>
                  </a:lnTo>
                  <a:lnTo>
                    <a:pt x="19" y="336"/>
                  </a:lnTo>
                  <a:lnTo>
                    <a:pt x="5" y="274"/>
                  </a:lnTo>
                  <a:lnTo>
                    <a:pt x="0" y="20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8" name="Freeform 233"/>
            <p:cNvSpPr>
              <a:spLocks/>
            </p:cNvSpPr>
            <p:nvPr/>
          </p:nvSpPr>
          <p:spPr bwMode="auto">
            <a:xfrm>
              <a:off x="5943600" y="3198813"/>
              <a:ext cx="2563813" cy="3384550"/>
            </a:xfrm>
            <a:custGeom>
              <a:avLst/>
              <a:gdLst>
                <a:gd name="T0" fmla="*/ 1864 w 3229"/>
                <a:gd name="T1" fmla="*/ 20 h 4264"/>
                <a:gd name="T2" fmla="*/ 2215 w 3229"/>
                <a:gd name="T3" fmla="*/ 115 h 4264"/>
                <a:gd name="T4" fmla="*/ 2528 w 3229"/>
                <a:gd name="T5" fmla="*/ 280 h 4264"/>
                <a:gd name="T6" fmla="*/ 2796 w 3229"/>
                <a:gd name="T7" fmla="*/ 506 h 4264"/>
                <a:gd name="T8" fmla="*/ 3009 w 3229"/>
                <a:gd name="T9" fmla="*/ 786 h 4264"/>
                <a:gd name="T10" fmla="*/ 3154 w 3229"/>
                <a:gd name="T11" fmla="*/ 1107 h 4264"/>
                <a:gd name="T12" fmla="*/ 3224 w 3229"/>
                <a:gd name="T13" fmla="*/ 1461 h 4264"/>
                <a:gd name="T14" fmla="*/ 3210 w 3229"/>
                <a:gd name="T15" fmla="*/ 1827 h 4264"/>
                <a:gd name="T16" fmla="*/ 3113 w 3229"/>
                <a:gd name="T17" fmla="*/ 2173 h 4264"/>
                <a:gd name="T18" fmla="*/ 2934 w 3229"/>
                <a:gd name="T19" fmla="*/ 2494 h 4264"/>
                <a:gd name="T20" fmla="*/ 2793 w 3229"/>
                <a:gd name="T21" fmla="*/ 2697 h 4264"/>
                <a:gd name="T22" fmla="*/ 2694 w 3229"/>
                <a:gd name="T23" fmla="*/ 2848 h 4264"/>
                <a:gd name="T24" fmla="*/ 2632 w 3229"/>
                <a:gd name="T25" fmla="*/ 2960 h 4264"/>
                <a:gd name="T26" fmla="*/ 2595 w 3229"/>
                <a:gd name="T27" fmla="*/ 3038 h 4264"/>
                <a:gd name="T28" fmla="*/ 2579 w 3229"/>
                <a:gd name="T29" fmla="*/ 3093 h 4264"/>
                <a:gd name="T30" fmla="*/ 2576 w 3229"/>
                <a:gd name="T31" fmla="*/ 3134 h 4264"/>
                <a:gd name="T32" fmla="*/ 2685 w 3229"/>
                <a:gd name="T33" fmla="*/ 3437 h 4264"/>
                <a:gd name="T34" fmla="*/ 2752 w 3229"/>
                <a:gd name="T35" fmla="*/ 3461 h 4264"/>
                <a:gd name="T36" fmla="*/ 2788 w 3229"/>
                <a:gd name="T37" fmla="*/ 3522 h 4264"/>
                <a:gd name="T38" fmla="*/ 2788 w 3229"/>
                <a:gd name="T39" fmla="*/ 4165 h 4264"/>
                <a:gd name="T40" fmla="*/ 2742 w 3229"/>
                <a:gd name="T41" fmla="*/ 4239 h 4264"/>
                <a:gd name="T42" fmla="*/ 2657 w 3229"/>
                <a:gd name="T43" fmla="*/ 4264 h 4264"/>
                <a:gd name="T44" fmla="*/ 513 w 3229"/>
                <a:gd name="T45" fmla="*/ 4253 h 4264"/>
                <a:gd name="T46" fmla="*/ 450 w 3229"/>
                <a:gd name="T47" fmla="*/ 4196 h 4264"/>
                <a:gd name="T48" fmla="*/ 438 w 3229"/>
                <a:gd name="T49" fmla="*/ 3554 h 4264"/>
                <a:gd name="T50" fmla="*/ 460 w 3229"/>
                <a:gd name="T51" fmla="*/ 3477 h 4264"/>
                <a:gd name="T52" fmla="*/ 519 w 3229"/>
                <a:gd name="T53" fmla="*/ 3442 h 4264"/>
                <a:gd name="T54" fmla="*/ 652 w 3229"/>
                <a:gd name="T55" fmla="*/ 3436 h 4264"/>
                <a:gd name="T56" fmla="*/ 648 w 3229"/>
                <a:gd name="T57" fmla="*/ 3099 h 4264"/>
                <a:gd name="T58" fmla="*/ 629 w 3229"/>
                <a:gd name="T59" fmla="*/ 3032 h 4264"/>
                <a:gd name="T60" fmla="*/ 585 w 3229"/>
                <a:gd name="T61" fmla="*/ 2938 h 4264"/>
                <a:gd name="T62" fmla="*/ 509 w 3229"/>
                <a:gd name="T63" fmla="*/ 2810 h 4264"/>
                <a:gd name="T64" fmla="*/ 394 w 3229"/>
                <a:gd name="T65" fmla="*/ 2638 h 4264"/>
                <a:gd name="T66" fmla="*/ 279 w 3229"/>
                <a:gd name="T67" fmla="*/ 2476 h 4264"/>
                <a:gd name="T68" fmla="*/ 152 w 3229"/>
                <a:gd name="T69" fmla="*/ 2253 h 4264"/>
                <a:gd name="T70" fmla="*/ 38 w 3229"/>
                <a:gd name="T71" fmla="*/ 1927 h 4264"/>
                <a:gd name="T72" fmla="*/ 0 w 3229"/>
                <a:gd name="T73" fmla="*/ 1584 h 4264"/>
                <a:gd name="T74" fmla="*/ 42 w 3229"/>
                <a:gd name="T75" fmla="*/ 1222 h 4264"/>
                <a:gd name="T76" fmla="*/ 164 w 3229"/>
                <a:gd name="T77" fmla="*/ 888 h 4264"/>
                <a:gd name="T78" fmla="*/ 355 w 3229"/>
                <a:gd name="T79" fmla="*/ 594 h 4264"/>
                <a:gd name="T80" fmla="*/ 605 w 3229"/>
                <a:gd name="T81" fmla="*/ 350 h 4264"/>
                <a:gd name="T82" fmla="*/ 906 w 3229"/>
                <a:gd name="T83" fmla="*/ 162 h 4264"/>
                <a:gd name="T84" fmla="*/ 1244 w 3229"/>
                <a:gd name="T85" fmla="*/ 43 h 4264"/>
                <a:gd name="T86" fmla="*/ 1615 w 3229"/>
                <a:gd name="T87" fmla="*/ 0 h 4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29" h="4264">
                  <a:moveTo>
                    <a:pt x="1615" y="0"/>
                  </a:moveTo>
                  <a:lnTo>
                    <a:pt x="1741" y="5"/>
                  </a:lnTo>
                  <a:lnTo>
                    <a:pt x="1864" y="20"/>
                  </a:lnTo>
                  <a:lnTo>
                    <a:pt x="1984" y="43"/>
                  </a:lnTo>
                  <a:lnTo>
                    <a:pt x="2102" y="75"/>
                  </a:lnTo>
                  <a:lnTo>
                    <a:pt x="2215" y="115"/>
                  </a:lnTo>
                  <a:lnTo>
                    <a:pt x="2324" y="162"/>
                  </a:lnTo>
                  <a:lnTo>
                    <a:pt x="2429" y="217"/>
                  </a:lnTo>
                  <a:lnTo>
                    <a:pt x="2528" y="280"/>
                  </a:lnTo>
                  <a:lnTo>
                    <a:pt x="2624" y="350"/>
                  </a:lnTo>
                  <a:lnTo>
                    <a:pt x="2713" y="425"/>
                  </a:lnTo>
                  <a:lnTo>
                    <a:pt x="2796" y="506"/>
                  </a:lnTo>
                  <a:lnTo>
                    <a:pt x="2875" y="594"/>
                  </a:lnTo>
                  <a:lnTo>
                    <a:pt x="2945" y="688"/>
                  </a:lnTo>
                  <a:lnTo>
                    <a:pt x="3009" y="786"/>
                  </a:lnTo>
                  <a:lnTo>
                    <a:pt x="3065" y="888"/>
                  </a:lnTo>
                  <a:lnTo>
                    <a:pt x="3114" y="996"/>
                  </a:lnTo>
                  <a:lnTo>
                    <a:pt x="3154" y="1107"/>
                  </a:lnTo>
                  <a:lnTo>
                    <a:pt x="3186" y="1222"/>
                  </a:lnTo>
                  <a:lnTo>
                    <a:pt x="3210" y="1340"/>
                  </a:lnTo>
                  <a:lnTo>
                    <a:pt x="3224" y="1461"/>
                  </a:lnTo>
                  <a:lnTo>
                    <a:pt x="3229" y="1584"/>
                  </a:lnTo>
                  <a:lnTo>
                    <a:pt x="3224" y="1705"/>
                  </a:lnTo>
                  <a:lnTo>
                    <a:pt x="3210" y="1827"/>
                  </a:lnTo>
                  <a:lnTo>
                    <a:pt x="3186" y="1945"/>
                  </a:lnTo>
                  <a:lnTo>
                    <a:pt x="3154" y="2060"/>
                  </a:lnTo>
                  <a:lnTo>
                    <a:pt x="3113" y="2173"/>
                  </a:lnTo>
                  <a:lnTo>
                    <a:pt x="3062" y="2285"/>
                  </a:lnTo>
                  <a:lnTo>
                    <a:pt x="3002" y="2392"/>
                  </a:lnTo>
                  <a:lnTo>
                    <a:pt x="2934" y="2494"/>
                  </a:lnTo>
                  <a:lnTo>
                    <a:pt x="2881" y="2567"/>
                  </a:lnTo>
                  <a:lnTo>
                    <a:pt x="2835" y="2634"/>
                  </a:lnTo>
                  <a:lnTo>
                    <a:pt x="2793" y="2697"/>
                  </a:lnTo>
                  <a:lnTo>
                    <a:pt x="2755" y="2752"/>
                  </a:lnTo>
                  <a:lnTo>
                    <a:pt x="2723" y="2802"/>
                  </a:lnTo>
                  <a:lnTo>
                    <a:pt x="2694" y="2848"/>
                  </a:lnTo>
                  <a:lnTo>
                    <a:pt x="2670" y="2890"/>
                  </a:lnTo>
                  <a:lnTo>
                    <a:pt x="2649" y="2926"/>
                  </a:lnTo>
                  <a:lnTo>
                    <a:pt x="2632" y="2960"/>
                  </a:lnTo>
                  <a:lnTo>
                    <a:pt x="2618" y="2989"/>
                  </a:lnTo>
                  <a:lnTo>
                    <a:pt x="2605" y="3014"/>
                  </a:lnTo>
                  <a:lnTo>
                    <a:pt x="2595" y="3038"/>
                  </a:lnTo>
                  <a:lnTo>
                    <a:pt x="2589" y="3059"/>
                  </a:lnTo>
                  <a:lnTo>
                    <a:pt x="2584" y="3077"/>
                  </a:lnTo>
                  <a:lnTo>
                    <a:pt x="2579" y="3093"/>
                  </a:lnTo>
                  <a:lnTo>
                    <a:pt x="2578" y="3108"/>
                  </a:lnTo>
                  <a:lnTo>
                    <a:pt x="2576" y="3121"/>
                  </a:lnTo>
                  <a:lnTo>
                    <a:pt x="2576" y="3134"/>
                  </a:lnTo>
                  <a:lnTo>
                    <a:pt x="2576" y="3436"/>
                  </a:lnTo>
                  <a:lnTo>
                    <a:pt x="2657" y="3436"/>
                  </a:lnTo>
                  <a:lnTo>
                    <a:pt x="2685" y="3437"/>
                  </a:lnTo>
                  <a:lnTo>
                    <a:pt x="2710" y="3442"/>
                  </a:lnTo>
                  <a:lnTo>
                    <a:pt x="2733" y="3450"/>
                  </a:lnTo>
                  <a:lnTo>
                    <a:pt x="2752" y="3461"/>
                  </a:lnTo>
                  <a:lnTo>
                    <a:pt x="2769" y="3477"/>
                  </a:lnTo>
                  <a:lnTo>
                    <a:pt x="2780" y="3498"/>
                  </a:lnTo>
                  <a:lnTo>
                    <a:pt x="2788" y="3522"/>
                  </a:lnTo>
                  <a:lnTo>
                    <a:pt x="2792" y="3554"/>
                  </a:lnTo>
                  <a:lnTo>
                    <a:pt x="2792" y="4130"/>
                  </a:lnTo>
                  <a:lnTo>
                    <a:pt x="2788" y="4165"/>
                  </a:lnTo>
                  <a:lnTo>
                    <a:pt x="2779" y="4196"/>
                  </a:lnTo>
                  <a:lnTo>
                    <a:pt x="2763" y="4220"/>
                  </a:lnTo>
                  <a:lnTo>
                    <a:pt x="2742" y="4239"/>
                  </a:lnTo>
                  <a:lnTo>
                    <a:pt x="2717" y="4253"/>
                  </a:lnTo>
                  <a:lnTo>
                    <a:pt x="2688" y="4261"/>
                  </a:lnTo>
                  <a:lnTo>
                    <a:pt x="2657" y="4264"/>
                  </a:lnTo>
                  <a:lnTo>
                    <a:pt x="572" y="4264"/>
                  </a:lnTo>
                  <a:lnTo>
                    <a:pt x="541" y="4261"/>
                  </a:lnTo>
                  <a:lnTo>
                    <a:pt x="513" y="4253"/>
                  </a:lnTo>
                  <a:lnTo>
                    <a:pt x="487" y="4239"/>
                  </a:lnTo>
                  <a:lnTo>
                    <a:pt x="466" y="4220"/>
                  </a:lnTo>
                  <a:lnTo>
                    <a:pt x="450" y="4196"/>
                  </a:lnTo>
                  <a:lnTo>
                    <a:pt x="441" y="4165"/>
                  </a:lnTo>
                  <a:lnTo>
                    <a:pt x="438" y="4130"/>
                  </a:lnTo>
                  <a:lnTo>
                    <a:pt x="438" y="3554"/>
                  </a:lnTo>
                  <a:lnTo>
                    <a:pt x="439" y="3522"/>
                  </a:lnTo>
                  <a:lnTo>
                    <a:pt x="447" y="3498"/>
                  </a:lnTo>
                  <a:lnTo>
                    <a:pt x="460" y="3477"/>
                  </a:lnTo>
                  <a:lnTo>
                    <a:pt x="476" y="3461"/>
                  </a:lnTo>
                  <a:lnTo>
                    <a:pt x="497" y="3450"/>
                  </a:lnTo>
                  <a:lnTo>
                    <a:pt x="519" y="3442"/>
                  </a:lnTo>
                  <a:lnTo>
                    <a:pt x="545" y="3437"/>
                  </a:lnTo>
                  <a:lnTo>
                    <a:pt x="572" y="3436"/>
                  </a:lnTo>
                  <a:lnTo>
                    <a:pt x="652" y="3436"/>
                  </a:lnTo>
                  <a:lnTo>
                    <a:pt x="652" y="3134"/>
                  </a:lnTo>
                  <a:lnTo>
                    <a:pt x="652" y="3116"/>
                  </a:lnTo>
                  <a:lnTo>
                    <a:pt x="648" y="3099"/>
                  </a:lnTo>
                  <a:lnTo>
                    <a:pt x="645" y="3078"/>
                  </a:lnTo>
                  <a:lnTo>
                    <a:pt x="639" y="3056"/>
                  </a:lnTo>
                  <a:lnTo>
                    <a:pt x="629" y="3032"/>
                  </a:lnTo>
                  <a:lnTo>
                    <a:pt x="618" y="3003"/>
                  </a:lnTo>
                  <a:lnTo>
                    <a:pt x="602" y="2973"/>
                  </a:lnTo>
                  <a:lnTo>
                    <a:pt x="585" y="2938"/>
                  </a:lnTo>
                  <a:lnTo>
                    <a:pt x="564" y="2899"/>
                  </a:lnTo>
                  <a:lnTo>
                    <a:pt x="538" y="2858"/>
                  </a:lnTo>
                  <a:lnTo>
                    <a:pt x="509" y="2810"/>
                  </a:lnTo>
                  <a:lnTo>
                    <a:pt x="474" y="2757"/>
                  </a:lnTo>
                  <a:lnTo>
                    <a:pt x="438" y="2701"/>
                  </a:lnTo>
                  <a:lnTo>
                    <a:pt x="394" y="2638"/>
                  </a:lnTo>
                  <a:lnTo>
                    <a:pt x="347" y="2569"/>
                  </a:lnTo>
                  <a:lnTo>
                    <a:pt x="292" y="2494"/>
                  </a:lnTo>
                  <a:lnTo>
                    <a:pt x="279" y="2476"/>
                  </a:lnTo>
                  <a:lnTo>
                    <a:pt x="268" y="2456"/>
                  </a:lnTo>
                  <a:lnTo>
                    <a:pt x="206" y="2355"/>
                  </a:lnTo>
                  <a:lnTo>
                    <a:pt x="152" y="2253"/>
                  </a:lnTo>
                  <a:lnTo>
                    <a:pt x="105" y="2147"/>
                  </a:lnTo>
                  <a:lnTo>
                    <a:pt x="67" y="2039"/>
                  </a:lnTo>
                  <a:lnTo>
                    <a:pt x="38" y="1927"/>
                  </a:lnTo>
                  <a:lnTo>
                    <a:pt x="16" y="1814"/>
                  </a:lnTo>
                  <a:lnTo>
                    <a:pt x="3" y="1700"/>
                  </a:lnTo>
                  <a:lnTo>
                    <a:pt x="0" y="1584"/>
                  </a:lnTo>
                  <a:lnTo>
                    <a:pt x="5" y="1461"/>
                  </a:lnTo>
                  <a:lnTo>
                    <a:pt x="19" y="1340"/>
                  </a:lnTo>
                  <a:lnTo>
                    <a:pt x="42" y="1222"/>
                  </a:lnTo>
                  <a:lnTo>
                    <a:pt x="75" y="1107"/>
                  </a:lnTo>
                  <a:lnTo>
                    <a:pt x="115" y="996"/>
                  </a:lnTo>
                  <a:lnTo>
                    <a:pt x="164" y="888"/>
                  </a:lnTo>
                  <a:lnTo>
                    <a:pt x="220" y="786"/>
                  </a:lnTo>
                  <a:lnTo>
                    <a:pt x="284" y="688"/>
                  </a:lnTo>
                  <a:lnTo>
                    <a:pt x="355" y="594"/>
                  </a:lnTo>
                  <a:lnTo>
                    <a:pt x="431" y="506"/>
                  </a:lnTo>
                  <a:lnTo>
                    <a:pt x="516" y="425"/>
                  </a:lnTo>
                  <a:lnTo>
                    <a:pt x="605" y="350"/>
                  </a:lnTo>
                  <a:lnTo>
                    <a:pt x="700" y="280"/>
                  </a:lnTo>
                  <a:lnTo>
                    <a:pt x="800" y="217"/>
                  </a:lnTo>
                  <a:lnTo>
                    <a:pt x="906" y="162"/>
                  </a:lnTo>
                  <a:lnTo>
                    <a:pt x="1014" y="115"/>
                  </a:lnTo>
                  <a:lnTo>
                    <a:pt x="1128" y="75"/>
                  </a:lnTo>
                  <a:lnTo>
                    <a:pt x="1244" y="43"/>
                  </a:lnTo>
                  <a:lnTo>
                    <a:pt x="1365" y="20"/>
                  </a:lnTo>
                  <a:lnTo>
                    <a:pt x="1488" y="5"/>
                  </a:lnTo>
                  <a:lnTo>
                    <a:pt x="16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67"/>
          <p:cNvSpPr>
            <a:spLocks noEditPoints="1"/>
          </p:cNvSpPr>
          <p:nvPr/>
        </p:nvSpPr>
        <p:spPr bwMode="auto">
          <a:xfrm>
            <a:off x="1109690" y="1540394"/>
            <a:ext cx="274320" cy="272827"/>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solidFill>
            <a:srgbClr val="4C4F5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62" name="Группа 358"/>
          <p:cNvGrpSpPr>
            <a:grpSpLocks noChangeAspect="1"/>
          </p:cNvGrpSpPr>
          <p:nvPr/>
        </p:nvGrpSpPr>
        <p:grpSpPr>
          <a:xfrm>
            <a:off x="7341432" y="3569596"/>
            <a:ext cx="447978" cy="640080"/>
            <a:chOff x="5905500" y="3163888"/>
            <a:chExt cx="1828800" cy="2613025"/>
          </a:xfrm>
          <a:solidFill>
            <a:srgbClr val="4C4F54"/>
          </a:solidFill>
        </p:grpSpPr>
        <p:sp>
          <p:nvSpPr>
            <p:cNvPr id="63" name="Freeform 319"/>
            <p:cNvSpPr>
              <a:spLocks noEditPoints="1"/>
            </p:cNvSpPr>
            <p:nvPr/>
          </p:nvSpPr>
          <p:spPr bwMode="auto">
            <a:xfrm>
              <a:off x="6313488" y="3163888"/>
              <a:ext cx="1011238" cy="2411412"/>
            </a:xfrm>
            <a:custGeom>
              <a:avLst/>
              <a:gdLst>
                <a:gd name="T0" fmla="*/ 576 w 1273"/>
                <a:gd name="T1" fmla="*/ 371 h 3038"/>
                <a:gd name="T2" fmla="*/ 476 w 1273"/>
                <a:gd name="T3" fmla="*/ 529 h 3038"/>
                <a:gd name="T4" fmla="*/ 378 w 1273"/>
                <a:gd name="T5" fmla="*/ 737 h 3038"/>
                <a:gd name="T6" fmla="*/ 391 w 1273"/>
                <a:gd name="T7" fmla="*/ 915 h 3038"/>
                <a:gd name="T8" fmla="*/ 629 w 1273"/>
                <a:gd name="T9" fmla="*/ 932 h 3038"/>
                <a:gd name="T10" fmla="*/ 832 w 1273"/>
                <a:gd name="T11" fmla="*/ 920 h 3038"/>
                <a:gd name="T12" fmla="*/ 926 w 1273"/>
                <a:gd name="T13" fmla="*/ 815 h 3038"/>
                <a:gd name="T14" fmla="*/ 832 w 1273"/>
                <a:gd name="T15" fmla="*/ 591 h 3038"/>
                <a:gd name="T16" fmla="*/ 731 w 1273"/>
                <a:gd name="T17" fmla="*/ 417 h 3038"/>
                <a:gd name="T18" fmla="*/ 638 w 1273"/>
                <a:gd name="T19" fmla="*/ 291 h 3038"/>
                <a:gd name="T20" fmla="*/ 643 w 1273"/>
                <a:gd name="T21" fmla="*/ 6 h 3038"/>
                <a:gd name="T22" fmla="*/ 678 w 1273"/>
                <a:gd name="T23" fmla="*/ 36 h 3038"/>
                <a:gd name="T24" fmla="*/ 736 w 1273"/>
                <a:gd name="T25" fmla="*/ 93 h 3038"/>
                <a:gd name="T26" fmla="*/ 810 w 1273"/>
                <a:gd name="T27" fmla="*/ 180 h 3038"/>
                <a:gd name="T28" fmla="*/ 895 w 1273"/>
                <a:gd name="T29" fmla="*/ 296 h 3038"/>
                <a:gd name="T30" fmla="*/ 985 w 1273"/>
                <a:gd name="T31" fmla="*/ 444 h 3038"/>
                <a:gd name="T32" fmla="*/ 1072 w 1273"/>
                <a:gd name="T33" fmla="*/ 625 h 3038"/>
                <a:gd name="T34" fmla="*/ 1151 w 1273"/>
                <a:gd name="T35" fmla="*/ 839 h 3038"/>
                <a:gd name="T36" fmla="*/ 1215 w 1273"/>
                <a:gd name="T37" fmla="*/ 1088 h 3038"/>
                <a:gd name="T38" fmla="*/ 1258 w 1273"/>
                <a:gd name="T39" fmla="*/ 1374 h 3038"/>
                <a:gd name="T40" fmla="*/ 1273 w 1273"/>
                <a:gd name="T41" fmla="*/ 1698 h 3038"/>
                <a:gd name="T42" fmla="*/ 1258 w 1273"/>
                <a:gd name="T43" fmla="*/ 2026 h 3038"/>
                <a:gd name="T44" fmla="*/ 1214 w 1273"/>
                <a:gd name="T45" fmla="*/ 2314 h 3038"/>
                <a:gd name="T46" fmla="*/ 1146 w 1273"/>
                <a:gd name="T47" fmla="*/ 2556 h 3038"/>
                <a:gd name="T48" fmla="*/ 1054 w 1273"/>
                <a:gd name="T49" fmla="*/ 2754 h 3038"/>
                <a:gd name="T50" fmla="*/ 945 w 1273"/>
                <a:gd name="T51" fmla="*/ 2903 h 3038"/>
                <a:gd name="T52" fmla="*/ 821 w 1273"/>
                <a:gd name="T53" fmla="*/ 3001 h 3038"/>
                <a:gd name="T54" fmla="*/ 732 w 1273"/>
                <a:gd name="T55" fmla="*/ 2259 h 3038"/>
                <a:gd name="T56" fmla="*/ 710 w 1273"/>
                <a:gd name="T57" fmla="*/ 2201 h 3038"/>
                <a:gd name="T58" fmla="*/ 658 w 1273"/>
                <a:gd name="T59" fmla="*/ 2168 h 3038"/>
                <a:gd name="T60" fmla="*/ 595 w 1273"/>
                <a:gd name="T61" fmla="*/ 2175 h 3038"/>
                <a:gd name="T62" fmla="*/ 552 w 1273"/>
                <a:gd name="T63" fmla="*/ 2218 h 3038"/>
                <a:gd name="T64" fmla="*/ 541 w 1273"/>
                <a:gd name="T65" fmla="*/ 3038 h 3038"/>
                <a:gd name="T66" fmla="*/ 410 w 1273"/>
                <a:gd name="T67" fmla="*/ 2975 h 3038"/>
                <a:gd name="T68" fmla="*/ 289 w 1273"/>
                <a:gd name="T69" fmla="*/ 2859 h 3038"/>
                <a:gd name="T70" fmla="*/ 186 w 1273"/>
                <a:gd name="T71" fmla="*/ 2693 h 3038"/>
                <a:gd name="T72" fmla="*/ 103 w 1273"/>
                <a:gd name="T73" fmla="*/ 2480 h 3038"/>
                <a:gd name="T74" fmla="*/ 42 w 1273"/>
                <a:gd name="T75" fmla="*/ 2223 h 3038"/>
                <a:gd name="T76" fmla="*/ 7 w 1273"/>
                <a:gd name="T77" fmla="*/ 1922 h 3038"/>
                <a:gd name="T78" fmla="*/ 2 w 1273"/>
                <a:gd name="T79" fmla="*/ 1587 h 3038"/>
                <a:gd name="T80" fmla="*/ 28 w 1273"/>
                <a:gd name="T81" fmla="*/ 1279 h 3038"/>
                <a:gd name="T82" fmla="*/ 78 w 1273"/>
                <a:gd name="T83" fmla="*/ 1006 h 3038"/>
                <a:gd name="T84" fmla="*/ 148 w 1273"/>
                <a:gd name="T85" fmla="*/ 770 h 3038"/>
                <a:gd name="T86" fmla="*/ 229 w 1273"/>
                <a:gd name="T87" fmla="*/ 566 h 3038"/>
                <a:gd name="T88" fmla="*/ 318 w 1273"/>
                <a:gd name="T89" fmla="*/ 396 h 3038"/>
                <a:gd name="T90" fmla="*/ 406 w 1273"/>
                <a:gd name="T91" fmla="*/ 258 h 3038"/>
                <a:gd name="T92" fmla="*/ 489 w 1273"/>
                <a:gd name="T93" fmla="*/ 151 h 3038"/>
                <a:gd name="T94" fmla="*/ 559 w 1273"/>
                <a:gd name="T95" fmla="*/ 73 h 3038"/>
                <a:gd name="T96" fmla="*/ 609 w 1273"/>
                <a:gd name="T97" fmla="*/ 24 h 3038"/>
                <a:gd name="T98" fmla="*/ 635 w 1273"/>
                <a:gd name="T99" fmla="*/ 1 h 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73" h="3038">
                  <a:moveTo>
                    <a:pt x="638" y="291"/>
                  </a:moveTo>
                  <a:lnTo>
                    <a:pt x="608" y="328"/>
                  </a:lnTo>
                  <a:lnTo>
                    <a:pt x="576" y="371"/>
                  </a:lnTo>
                  <a:lnTo>
                    <a:pt x="543" y="419"/>
                  </a:lnTo>
                  <a:lnTo>
                    <a:pt x="510" y="471"/>
                  </a:lnTo>
                  <a:lnTo>
                    <a:pt x="476" y="529"/>
                  </a:lnTo>
                  <a:lnTo>
                    <a:pt x="444" y="594"/>
                  </a:lnTo>
                  <a:lnTo>
                    <a:pt x="411" y="662"/>
                  </a:lnTo>
                  <a:lnTo>
                    <a:pt x="378" y="737"/>
                  </a:lnTo>
                  <a:lnTo>
                    <a:pt x="348" y="818"/>
                  </a:lnTo>
                  <a:lnTo>
                    <a:pt x="319" y="904"/>
                  </a:lnTo>
                  <a:lnTo>
                    <a:pt x="391" y="915"/>
                  </a:lnTo>
                  <a:lnTo>
                    <a:pt x="468" y="925"/>
                  </a:lnTo>
                  <a:lnTo>
                    <a:pt x="547" y="930"/>
                  </a:lnTo>
                  <a:lnTo>
                    <a:pt x="629" y="932"/>
                  </a:lnTo>
                  <a:lnTo>
                    <a:pt x="698" y="931"/>
                  </a:lnTo>
                  <a:lnTo>
                    <a:pt x="766" y="927"/>
                  </a:lnTo>
                  <a:lnTo>
                    <a:pt x="832" y="920"/>
                  </a:lnTo>
                  <a:lnTo>
                    <a:pt x="894" y="912"/>
                  </a:lnTo>
                  <a:lnTo>
                    <a:pt x="955" y="901"/>
                  </a:lnTo>
                  <a:lnTo>
                    <a:pt x="926" y="815"/>
                  </a:lnTo>
                  <a:lnTo>
                    <a:pt x="896" y="735"/>
                  </a:lnTo>
                  <a:lnTo>
                    <a:pt x="865" y="660"/>
                  </a:lnTo>
                  <a:lnTo>
                    <a:pt x="832" y="591"/>
                  </a:lnTo>
                  <a:lnTo>
                    <a:pt x="798" y="527"/>
                  </a:lnTo>
                  <a:lnTo>
                    <a:pt x="765" y="470"/>
                  </a:lnTo>
                  <a:lnTo>
                    <a:pt x="731" y="417"/>
                  </a:lnTo>
                  <a:lnTo>
                    <a:pt x="699" y="370"/>
                  </a:lnTo>
                  <a:lnTo>
                    <a:pt x="667" y="328"/>
                  </a:lnTo>
                  <a:lnTo>
                    <a:pt x="638" y="291"/>
                  </a:lnTo>
                  <a:close/>
                  <a:moveTo>
                    <a:pt x="636" y="0"/>
                  </a:moveTo>
                  <a:lnTo>
                    <a:pt x="638" y="1"/>
                  </a:lnTo>
                  <a:lnTo>
                    <a:pt x="643" y="6"/>
                  </a:lnTo>
                  <a:lnTo>
                    <a:pt x="652" y="12"/>
                  </a:lnTo>
                  <a:lnTo>
                    <a:pt x="664" y="23"/>
                  </a:lnTo>
                  <a:lnTo>
                    <a:pt x="678" y="36"/>
                  </a:lnTo>
                  <a:lnTo>
                    <a:pt x="695" y="52"/>
                  </a:lnTo>
                  <a:lnTo>
                    <a:pt x="714" y="72"/>
                  </a:lnTo>
                  <a:lnTo>
                    <a:pt x="736" y="93"/>
                  </a:lnTo>
                  <a:lnTo>
                    <a:pt x="760" y="119"/>
                  </a:lnTo>
                  <a:lnTo>
                    <a:pt x="784" y="148"/>
                  </a:lnTo>
                  <a:lnTo>
                    <a:pt x="810" y="180"/>
                  </a:lnTo>
                  <a:lnTo>
                    <a:pt x="838" y="215"/>
                  </a:lnTo>
                  <a:lnTo>
                    <a:pt x="867" y="254"/>
                  </a:lnTo>
                  <a:lnTo>
                    <a:pt x="895" y="296"/>
                  </a:lnTo>
                  <a:lnTo>
                    <a:pt x="925" y="342"/>
                  </a:lnTo>
                  <a:lnTo>
                    <a:pt x="955" y="391"/>
                  </a:lnTo>
                  <a:lnTo>
                    <a:pt x="985" y="444"/>
                  </a:lnTo>
                  <a:lnTo>
                    <a:pt x="1014" y="501"/>
                  </a:lnTo>
                  <a:lnTo>
                    <a:pt x="1044" y="560"/>
                  </a:lnTo>
                  <a:lnTo>
                    <a:pt x="1072" y="625"/>
                  </a:lnTo>
                  <a:lnTo>
                    <a:pt x="1099" y="692"/>
                  </a:lnTo>
                  <a:lnTo>
                    <a:pt x="1125" y="764"/>
                  </a:lnTo>
                  <a:lnTo>
                    <a:pt x="1151" y="839"/>
                  </a:lnTo>
                  <a:lnTo>
                    <a:pt x="1173" y="917"/>
                  </a:lnTo>
                  <a:lnTo>
                    <a:pt x="1195" y="1001"/>
                  </a:lnTo>
                  <a:lnTo>
                    <a:pt x="1215" y="1088"/>
                  </a:lnTo>
                  <a:lnTo>
                    <a:pt x="1231" y="1179"/>
                  </a:lnTo>
                  <a:lnTo>
                    <a:pt x="1246" y="1275"/>
                  </a:lnTo>
                  <a:lnTo>
                    <a:pt x="1258" y="1374"/>
                  </a:lnTo>
                  <a:lnTo>
                    <a:pt x="1266" y="1478"/>
                  </a:lnTo>
                  <a:lnTo>
                    <a:pt x="1271" y="1586"/>
                  </a:lnTo>
                  <a:lnTo>
                    <a:pt x="1273" y="1698"/>
                  </a:lnTo>
                  <a:lnTo>
                    <a:pt x="1271" y="1812"/>
                  </a:lnTo>
                  <a:lnTo>
                    <a:pt x="1266" y="1922"/>
                  </a:lnTo>
                  <a:lnTo>
                    <a:pt x="1258" y="2026"/>
                  </a:lnTo>
                  <a:lnTo>
                    <a:pt x="1247" y="2126"/>
                  </a:lnTo>
                  <a:lnTo>
                    <a:pt x="1231" y="2223"/>
                  </a:lnTo>
                  <a:lnTo>
                    <a:pt x="1214" y="2314"/>
                  </a:lnTo>
                  <a:lnTo>
                    <a:pt x="1194" y="2400"/>
                  </a:lnTo>
                  <a:lnTo>
                    <a:pt x="1170" y="2480"/>
                  </a:lnTo>
                  <a:lnTo>
                    <a:pt x="1146" y="2556"/>
                  </a:lnTo>
                  <a:lnTo>
                    <a:pt x="1117" y="2628"/>
                  </a:lnTo>
                  <a:lnTo>
                    <a:pt x="1087" y="2693"/>
                  </a:lnTo>
                  <a:lnTo>
                    <a:pt x="1054" y="2754"/>
                  </a:lnTo>
                  <a:lnTo>
                    <a:pt x="1020" y="2809"/>
                  </a:lnTo>
                  <a:lnTo>
                    <a:pt x="984" y="2859"/>
                  </a:lnTo>
                  <a:lnTo>
                    <a:pt x="945" y="2903"/>
                  </a:lnTo>
                  <a:lnTo>
                    <a:pt x="906" y="2942"/>
                  </a:lnTo>
                  <a:lnTo>
                    <a:pt x="864" y="2975"/>
                  </a:lnTo>
                  <a:lnTo>
                    <a:pt x="821" y="3001"/>
                  </a:lnTo>
                  <a:lnTo>
                    <a:pt x="777" y="3023"/>
                  </a:lnTo>
                  <a:lnTo>
                    <a:pt x="732" y="3038"/>
                  </a:lnTo>
                  <a:lnTo>
                    <a:pt x="732" y="2259"/>
                  </a:lnTo>
                  <a:lnTo>
                    <a:pt x="729" y="2238"/>
                  </a:lnTo>
                  <a:lnTo>
                    <a:pt x="721" y="2218"/>
                  </a:lnTo>
                  <a:lnTo>
                    <a:pt x="710" y="2201"/>
                  </a:lnTo>
                  <a:lnTo>
                    <a:pt x="696" y="2186"/>
                  </a:lnTo>
                  <a:lnTo>
                    <a:pt x="678" y="2175"/>
                  </a:lnTo>
                  <a:lnTo>
                    <a:pt x="658" y="2168"/>
                  </a:lnTo>
                  <a:lnTo>
                    <a:pt x="636" y="2165"/>
                  </a:lnTo>
                  <a:lnTo>
                    <a:pt x="614" y="2168"/>
                  </a:lnTo>
                  <a:lnTo>
                    <a:pt x="595" y="2175"/>
                  </a:lnTo>
                  <a:lnTo>
                    <a:pt x="577" y="2186"/>
                  </a:lnTo>
                  <a:lnTo>
                    <a:pt x="563" y="2201"/>
                  </a:lnTo>
                  <a:lnTo>
                    <a:pt x="552" y="2218"/>
                  </a:lnTo>
                  <a:lnTo>
                    <a:pt x="544" y="2238"/>
                  </a:lnTo>
                  <a:lnTo>
                    <a:pt x="541" y="2259"/>
                  </a:lnTo>
                  <a:lnTo>
                    <a:pt x="541" y="3038"/>
                  </a:lnTo>
                  <a:lnTo>
                    <a:pt x="496" y="3023"/>
                  </a:lnTo>
                  <a:lnTo>
                    <a:pt x="452" y="3001"/>
                  </a:lnTo>
                  <a:lnTo>
                    <a:pt x="410" y="2975"/>
                  </a:lnTo>
                  <a:lnTo>
                    <a:pt x="367" y="2942"/>
                  </a:lnTo>
                  <a:lnTo>
                    <a:pt x="328" y="2903"/>
                  </a:lnTo>
                  <a:lnTo>
                    <a:pt x="289" y="2859"/>
                  </a:lnTo>
                  <a:lnTo>
                    <a:pt x="253" y="2809"/>
                  </a:lnTo>
                  <a:lnTo>
                    <a:pt x="219" y="2754"/>
                  </a:lnTo>
                  <a:lnTo>
                    <a:pt x="186" y="2693"/>
                  </a:lnTo>
                  <a:lnTo>
                    <a:pt x="156" y="2628"/>
                  </a:lnTo>
                  <a:lnTo>
                    <a:pt x="127" y="2556"/>
                  </a:lnTo>
                  <a:lnTo>
                    <a:pt x="103" y="2480"/>
                  </a:lnTo>
                  <a:lnTo>
                    <a:pt x="79" y="2400"/>
                  </a:lnTo>
                  <a:lnTo>
                    <a:pt x="59" y="2314"/>
                  </a:lnTo>
                  <a:lnTo>
                    <a:pt x="42" y="2223"/>
                  </a:lnTo>
                  <a:lnTo>
                    <a:pt x="27" y="2126"/>
                  </a:lnTo>
                  <a:lnTo>
                    <a:pt x="15" y="2026"/>
                  </a:lnTo>
                  <a:lnTo>
                    <a:pt x="7" y="1922"/>
                  </a:lnTo>
                  <a:lnTo>
                    <a:pt x="2" y="1812"/>
                  </a:lnTo>
                  <a:lnTo>
                    <a:pt x="0" y="1698"/>
                  </a:lnTo>
                  <a:lnTo>
                    <a:pt x="2" y="1587"/>
                  </a:lnTo>
                  <a:lnTo>
                    <a:pt x="7" y="1480"/>
                  </a:lnTo>
                  <a:lnTo>
                    <a:pt x="15" y="1377"/>
                  </a:lnTo>
                  <a:lnTo>
                    <a:pt x="28" y="1279"/>
                  </a:lnTo>
                  <a:lnTo>
                    <a:pt x="42" y="1184"/>
                  </a:lnTo>
                  <a:lnTo>
                    <a:pt x="58" y="1093"/>
                  </a:lnTo>
                  <a:lnTo>
                    <a:pt x="78" y="1006"/>
                  </a:lnTo>
                  <a:lnTo>
                    <a:pt x="100" y="924"/>
                  </a:lnTo>
                  <a:lnTo>
                    <a:pt x="122" y="845"/>
                  </a:lnTo>
                  <a:lnTo>
                    <a:pt x="148" y="770"/>
                  </a:lnTo>
                  <a:lnTo>
                    <a:pt x="174" y="698"/>
                  </a:lnTo>
                  <a:lnTo>
                    <a:pt x="202" y="631"/>
                  </a:lnTo>
                  <a:lnTo>
                    <a:pt x="229" y="566"/>
                  </a:lnTo>
                  <a:lnTo>
                    <a:pt x="259" y="507"/>
                  </a:lnTo>
                  <a:lnTo>
                    <a:pt x="288" y="450"/>
                  </a:lnTo>
                  <a:lnTo>
                    <a:pt x="318" y="396"/>
                  </a:lnTo>
                  <a:lnTo>
                    <a:pt x="348" y="347"/>
                  </a:lnTo>
                  <a:lnTo>
                    <a:pt x="378" y="301"/>
                  </a:lnTo>
                  <a:lnTo>
                    <a:pt x="406" y="258"/>
                  </a:lnTo>
                  <a:lnTo>
                    <a:pt x="435" y="219"/>
                  </a:lnTo>
                  <a:lnTo>
                    <a:pt x="462" y="183"/>
                  </a:lnTo>
                  <a:lnTo>
                    <a:pt x="489" y="151"/>
                  </a:lnTo>
                  <a:lnTo>
                    <a:pt x="514" y="122"/>
                  </a:lnTo>
                  <a:lnTo>
                    <a:pt x="537" y="95"/>
                  </a:lnTo>
                  <a:lnTo>
                    <a:pt x="559" y="73"/>
                  </a:lnTo>
                  <a:lnTo>
                    <a:pt x="577" y="53"/>
                  </a:lnTo>
                  <a:lnTo>
                    <a:pt x="595" y="37"/>
                  </a:lnTo>
                  <a:lnTo>
                    <a:pt x="609" y="24"/>
                  </a:lnTo>
                  <a:lnTo>
                    <a:pt x="621" y="13"/>
                  </a:lnTo>
                  <a:lnTo>
                    <a:pt x="629" y="6"/>
                  </a:lnTo>
                  <a:lnTo>
                    <a:pt x="635" y="1"/>
                  </a:lnTo>
                  <a:lnTo>
                    <a:pt x="6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0"/>
            <p:cNvSpPr>
              <a:spLocks/>
            </p:cNvSpPr>
            <p:nvPr/>
          </p:nvSpPr>
          <p:spPr bwMode="auto">
            <a:xfrm>
              <a:off x="5905500" y="4935538"/>
              <a:ext cx="493713" cy="841375"/>
            </a:xfrm>
            <a:custGeom>
              <a:avLst/>
              <a:gdLst>
                <a:gd name="T0" fmla="*/ 344 w 623"/>
                <a:gd name="T1" fmla="*/ 0 h 1059"/>
                <a:gd name="T2" fmla="*/ 421 w 623"/>
                <a:gd name="T3" fmla="*/ 0 h 1059"/>
                <a:gd name="T4" fmla="*/ 438 w 623"/>
                <a:gd name="T5" fmla="*/ 88 h 1059"/>
                <a:gd name="T6" fmla="*/ 457 w 623"/>
                <a:gd name="T7" fmla="*/ 173 h 1059"/>
                <a:gd name="T8" fmla="*/ 479 w 623"/>
                <a:gd name="T9" fmla="*/ 255 h 1059"/>
                <a:gd name="T10" fmla="*/ 502 w 623"/>
                <a:gd name="T11" fmla="*/ 331 h 1059"/>
                <a:gd name="T12" fmla="*/ 529 w 623"/>
                <a:gd name="T13" fmla="*/ 405 h 1059"/>
                <a:gd name="T14" fmla="*/ 558 w 623"/>
                <a:gd name="T15" fmla="*/ 475 h 1059"/>
                <a:gd name="T16" fmla="*/ 590 w 623"/>
                <a:gd name="T17" fmla="*/ 540 h 1059"/>
                <a:gd name="T18" fmla="*/ 623 w 623"/>
                <a:gd name="T19" fmla="*/ 601 h 1059"/>
                <a:gd name="T20" fmla="*/ 0 w 623"/>
                <a:gd name="T21" fmla="*/ 1059 h 1059"/>
                <a:gd name="T22" fmla="*/ 0 w 623"/>
                <a:gd name="T23" fmla="*/ 291 h 1059"/>
                <a:gd name="T24" fmla="*/ 3 w 623"/>
                <a:gd name="T25" fmla="*/ 252 h 1059"/>
                <a:gd name="T26" fmla="*/ 12 w 623"/>
                <a:gd name="T27" fmla="*/ 214 h 1059"/>
                <a:gd name="T28" fmla="*/ 27 w 623"/>
                <a:gd name="T29" fmla="*/ 178 h 1059"/>
                <a:gd name="T30" fmla="*/ 46 w 623"/>
                <a:gd name="T31" fmla="*/ 144 h 1059"/>
                <a:gd name="T32" fmla="*/ 71 w 623"/>
                <a:gd name="T33" fmla="*/ 113 h 1059"/>
                <a:gd name="T34" fmla="*/ 101 w 623"/>
                <a:gd name="T35" fmla="*/ 85 h 1059"/>
                <a:gd name="T36" fmla="*/ 134 w 623"/>
                <a:gd name="T37" fmla="*/ 60 h 1059"/>
                <a:gd name="T38" fmla="*/ 170 w 623"/>
                <a:gd name="T39" fmla="*/ 40 h 1059"/>
                <a:gd name="T40" fmla="*/ 210 w 623"/>
                <a:gd name="T41" fmla="*/ 22 h 1059"/>
                <a:gd name="T42" fmla="*/ 252 w 623"/>
                <a:gd name="T43" fmla="*/ 10 h 1059"/>
                <a:gd name="T44" fmla="*/ 298 w 623"/>
                <a:gd name="T45" fmla="*/ 2 h 1059"/>
                <a:gd name="T46" fmla="*/ 344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344" y="0"/>
                  </a:moveTo>
                  <a:lnTo>
                    <a:pt x="421" y="0"/>
                  </a:lnTo>
                  <a:lnTo>
                    <a:pt x="438" y="88"/>
                  </a:lnTo>
                  <a:lnTo>
                    <a:pt x="457" y="173"/>
                  </a:lnTo>
                  <a:lnTo>
                    <a:pt x="479" y="255"/>
                  </a:lnTo>
                  <a:lnTo>
                    <a:pt x="502" y="331"/>
                  </a:lnTo>
                  <a:lnTo>
                    <a:pt x="529" y="405"/>
                  </a:lnTo>
                  <a:lnTo>
                    <a:pt x="558" y="475"/>
                  </a:lnTo>
                  <a:lnTo>
                    <a:pt x="590" y="540"/>
                  </a:lnTo>
                  <a:lnTo>
                    <a:pt x="623" y="601"/>
                  </a:lnTo>
                  <a:lnTo>
                    <a:pt x="0" y="1059"/>
                  </a:lnTo>
                  <a:lnTo>
                    <a:pt x="0" y="291"/>
                  </a:lnTo>
                  <a:lnTo>
                    <a:pt x="3" y="252"/>
                  </a:lnTo>
                  <a:lnTo>
                    <a:pt x="12" y="214"/>
                  </a:lnTo>
                  <a:lnTo>
                    <a:pt x="27" y="178"/>
                  </a:lnTo>
                  <a:lnTo>
                    <a:pt x="46" y="144"/>
                  </a:lnTo>
                  <a:lnTo>
                    <a:pt x="71" y="113"/>
                  </a:lnTo>
                  <a:lnTo>
                    <a:pt x="101" y="85"/>
                  </a:lnTo>
                  <a:lnTo>
                    <a:pt x="134" y="60"/>
                  </a:lnTo>
                  <a:lnTo>
                    <a:pt x="170" y="40"/>
                  </a:lnTo>
                  <a:lnTo>
                    <a:pt x="210" y="22"/>
                  </a:lnTo>
                  <a:lnTo>
                    <a:pt x="252" y="10"/>
                  </a:lnTo>
                  <a:lnTo>
                    <a:pt x="298" y="2"/>
                  </a:lnTo>
                  <a:lnTo>
                    <a:pt x="3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321"/>
            <p:cNvSpPr>
              <a:spLocks/>
            </p:cNvSpPr>
            <p:nvPr/>
          </p:nvSpPr>
          <p:spPr bwMode="auto">
            <a:xfrm>
              <a:off x="7239000" y="4935538"/>
              <a:ext cx="495300" cy="841375"/>
            </a:xfrm>
            <a:custGeom>
              <a:avLst/>
              <a:gdLst>
                <a:gd name="T0" fmla="*/ 202 w 623"/>
                <a:gd name="T1" fmla="*/ 0 h 1059"/>
                <a:gd name="T2" fmla="*/ 279 w 623"/>
                <a:gd name="T3" fmla="*/ 0 h 1059"/>
                <a:gd name="T4" fmla="*/ 326 w 623"/>
                <a:gd name="T5" fmla="*/ 2 h 1059"/>
                <a:gd name="T6" fmla="*/ 371 w 623"/>
                <a:gd name="T7" fmla="*/ 10 h 1059"/>
                <a:gd name="T8" fmla="*/ 413 w 623"/>
                <a:gd name="T9" fmla="*/ 22 h 1059"/>
                <a:gd name="T10" fmla="*/ 453 w 623"/>
                <a:gd name="T11" fmla="*/ 40 h 1059"/>
                <a:gd name="T12" fmla="*/ 489 w 623"/>
                <a:gd name="T13" fmla="*/ 60 h 1059"/>
                <a:gd name="T14" fmla="*/ 522 w 623"/>
                <a:gd name="T15" fmla="*/ 85 h 1059"/>
                <a:gd name="T16" fmla="*/ 551 w 623"/>
                <a:gd name="T17" fmla="*/ 113 h 1059"/>
                <a:gd name="T18" fmla="*/ 576 w 623"/>
                <a:gd name="T19" fmla="*/ 144 h 1059"/>
                <a:gd name="T20" fmla="*/ 596 w 623"/>
                <a:gd name="T21" fmla="*/ 178 h 1059"/>
                <a:gd name="T22" fmla="*/ 611 w 623"/>
                <a:gd name="T23" fmla="*/ 214 h 1059"/>
                <a:gd name="T24" fmla="*/ 620 w 623"/>
                <a:gd name="T25" fmla="*/ 252 h 1059"/>
                <a:gd name="T26" fmla="*/ 623 w 623"/>
                <a:gd name="T27" fmla="*/ 291 h 1059"/>
                <a:gd name="T28" fmla="*/ 623 w 623"/>
                <a:gd name="T29" fmla="*/ 1059 h 1059"/>
                <a:gd name="T30" fmla="*/ 0 w 623"/>
                <a:gd name="T31" fmla="*/ 601 h 1059"/>
                <a:gd name="T32" fmla="*/ 33 w 623"/>
                <a:gd name="T33" fmla="*/ 540 h 1059"/>
                <a:gd name="T34" fmla="*/ 65 w 623"/>
                <a:gd name="T35" fmla="*/ 475 h 1059"/>
                <a:gd name="T36" fmla="*/ 94 w 623"/>
                <a:gd name="T37" fmla="*/ 405 h 1059"/>
                <a:gd name="T38" fmla="*/ 121 w 623"/>
                <a:gd name="T39" fmla="*/ 331 h 1059"/>
                <a:gd name="T40" fmla="*/ 144 w 623"/>
                <a:gd name="T41" fmla="*/ 255 h 1059"/>
                <a:gd name="T42" fmla="*/ 166 w 623"/>
                <a:gd name="T43" fmla="*/ 173 h 1059"/>
                <a:gd name="T44" fmla="*/ 186 w 623"/>
                <a:gd name="T45" fmla="*/ 88 h 1059"/>
                <a:gd name="T46" fmla="*/ 202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202" y="0"/>
                  </a:moveTo>
                  <a:lnTo>
                    <a:pt x="279" y="0"/>
                  </a:lnTo>
                  <a:lnTo>
                    <a:pt x="326" y="2"/>
                  </a:lnTo>
                  <a:lnTo>
                    <a:pt x="371" y="10"/>
                  </a:lnTo>
                  <a:lnTo>
                    <a:pt x="413" y="22"/>
                  </a:lnTo>
                  <a:lnTo>
                    <a:pt x="453" y="40"/>
                  </a:lnTo>
                  <a:lnTo>
                    <a:pt x="489" y="60"/>
                  </a:lnTo>
                  <a:lnTo>
                    <a:pt x="522" y="85"/>
                  </a:lnTo>
                  <a:lnTo>
                    <a:pt x="551" y="113"/>
                  </a:lnTo>
                  <a:lnTo>
                    <a:pt x="576" y="144"/>
                  </a:lnTo>
                  <a:lnTo>
                    <a:pt x="596" y="178"/>
                  </a:lnTo>
                  <a:lnTo>
                    <a:pt x="611" y="214"/>
                  </a:lnTo>
                  <a:lnTo>
                    <a:pt x="620" y="252"/>
                  </a:lnTo>
                  <a:lnTo>
                    <a:pt x="623" y="291"/>
                  </a:lnTo>
                  <a:lnTo>
                    <a:pt x="623" y="1059"/>
                  </a:lnTo>
                  <a:lnTo>
                    <a:pt x="0" y="601"/>
                  </a:lnTo>
                  <a:lnTo>
                    <a:pt x="33" y="540"/>
                  </a:lnTo>
                  <a:lnTo>
                    <a:pt x="65" y="475"/>
                  </a:lnTo>
                  <a:lnTo>
                    <a:pt x="94" y="405"/>
                  </a:lnTo>
                  <a:lnTo>
                    <a:pt x="121" y="331"/>
                  </a:lnTo>
                  <a:lnTo>
                    <a:pt x="144" y="255"/>
                  </a:lnTo>
                  <a:lnTo>
                    <a:pt x="166" y="173"/>
                  </a:lnTo>
                  <a:lnTo>
                    <a:pt x="186" y="88"/>
                  </a:lnTo>
                  <a:lnTo>
                    <a:pt x="2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6" name="Freeform 332"/>
          <p:cNvSpPr>
            <a:spLocks noChangeAspect="1"/>
          </p:cNvSpPr>
          <p:nvPr/>
        </p:nvSpPr>
        <p:spPr bwMode="auto">
          <a:xfrm>
            <a:off x="5405949" y="2009494"/>
            <a:ext cx="401005" cy="391849"/>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rgbClr val="4C4F5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1539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up)">
                                      <p:cBhvr>
                                        <p:cTn id="11" dur="1000"/>
                                        <p:tgtEl>
                                          <p:spTgt spid="51"/>
                                        </p:tgtEl>
                                      </p:cBhvr>
                                    </p:animEffect>
                                  </p:childTnLst>
                                </p:cTn>
                              </p:par>
                            </p:childTnLst>
                          </p:cTn>
                        </p:par>
                        <p:par>
                          <p:cTn id="12" fill="hold">
                            <p:stCondLst>
                              <p:cond delay="1750"/>
                            </p:stCondLst>
                            <p:childTnLst>
                              <p:par>
                                <p:cTn id="13" presetID="45"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2000"/>
                                        <p:tgtEl>
                                          <p:spTgt spid="16"/>
                                        </p:tgtEl>
                                      </p:cBhvr>
                                    </p:animEffect>
                                    <p:anim calcmode="lin" valueType="num">
                                      <p:cBhvr>
                                        <p:cTn id="16" dur="2000" fill="hold"/>
                                        <p:tgtEl>
                                          <p:spTgt spid="16"/>
                                        </p:tgtEl>
                                        <p:attrNameLst>
                                          <p:attrName>ppt_w</p:attrName>
                                        </p:attrNameLst>
                                      </p:cBhvr>
                                      <p:tavLst>
                                        <p:tav tm="0" fmla="#ppt_w*sin(2.5*pi*$)">
                                          <p:val>
                                            <p:fltVal val="0"/>
                                          </p:val>
                                        </p:tav>
                                        <p:tav tm="100000">
                                          <p:val>
                                            <p:fltVal val="1"/>
                                          </p:val>
                                        </p:tav>
                                      </p:tavLst>
                                    </p:anim>
                                    <p:anim calcmode="lin" valueType="num">
                                      <p:cBhvr>
                                        <p:cTn id="17" dur="2000" fill="hold"/>
                                        <p:tgtEl>
                                          <p:spTgt spid="16"/>
                                        </p:tgtEl>
                                        <p:attrNameLst>
                                          <p:attrName>ppt_h</p:attrName>
                                        </p:attrNameLst>
                                      </p:cBhvr>
                                      <p:tavLst>
                                        <p:tav tm="0">
                                          <p:val>
                                            <p:strVal val="#ppt_h"/>
                                          </p:val>
                                        </p:tav>
                                        <p:tav tm="100000">
                                          <p:val>
                                            <p:strVal val="#ppt_h"/>
                                          </p:val>
                                        </p:tav>
                                      </p:tavLst>
                                    </p:anim>
                                  </p:childTnLst>
                                </p:cTn>
                              </p:par>
                              <p:par>
                                <p:cTn id="18" presetID="53" presetClass="entr" presetSubtype="16" fill="hold" grpId="0" nodeType="withEffect">
                                  <p:stCondLst>
                                    <p:cond delay="0"/>
                                  </p:stCondLst>
                                  <p:childTnLst>
                                    <p:set>
                                      <p:cBhvr>
                                        <p:cTn id="19" dur="1" fill="hold">
                                          <p:stCondLst>
                                            <p:cond delay="0"/>
                                          </p:stCondLst>
                                        </p:cTn>
                                        <p:tgtEl>
                                          <p:spTgt spid="61"/>
                                        </p:tgtEl>
                                        <p:attrNameLst>
                                          <p:attrName>style.visibility</p:attrName>
                                        </p:attrNameLst>
                                      </p:cBhvr>
                                      <p:to>
                                        <p:strVal val="visible"/>
                                      </p:to>
                                    </p:set>
                                    <p:anim calcmode="lin" valueType="num">
                                      <p:cBhvr>
                                        <p:cTn id="20" dur="500" fill="hold"/>
                                        <p:tgtEl>
                                          <p:spTgt spid="61"/>
                                        </p:tgtEl>
                                        <p:attrNameLst>
                                          <p:attrName>ppt_w</p:attrName>
                                        </p:attrNameLst>
                                      </p:cBhvr>
                                      <p:tavLst>
                                        <p:tav tm="0">
                                          <p:val>
                                            <p:fltVal val="0"/>
                                          </p:val>
                                        </p:tav>
                                        <p:tav tm="100000">
                                          <p:val>
                                            <p:strVal val="#ppt_w"/>
                                          </p:val>
                                        </p:tav>
                                      </p:tavLst>
                                    </p:anim>
                                    <p:anim calcmode="lin" valueType="num">
                                      <p:cBhvr>
                                        <p:cTn id="21" dur="500" fill="hold"/>
                                        <p:tgtEl>
                                          <p:spTgt spid="61"/>
                                        </p:tgtEl>
                                        <p:attrNameLst>
                                          <p:attrName>ppt_h</p:attrName>
                                        </p:attrNameLst>
                                      </p:cBhvr>
                                      <p:tavLst>
                                        <p:tav tm="0">
                                          <p:val>
                                            <p:fltVal val="0"/>
                                          </p:val>
                                        </p:tav>
                                        <p:tav tm="100000">
                                          <p:val>
                                            <p:strVal val="#ppt_h"/>
                                          </p:val>
                                        </p:tav>
                                      </p:tavLst>
                                    </p:anim>
                                    <p:animEffect transition="in" filter="fade">
                                      <p:cBhvr>
                                        <p:cTn id="22" dur="500"/>
                                        <p:tgtEl>
                                          <p:spTgt spid="6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2000"/>
                                        <p:tgtEl>
                                          <p:spTgt spid="19"/>
                                        </p:tgtEl>
                                      </p:cBhvr>
                                    </p:animEffect>
                                  </p:childTnLst>
                                </p:cTn>
                              </p:par>
                            </p:childTnLst>
                          </p:cTn>
                        </p:par>
                        <p:par>
                          <p:cTn id="26" fill="hold">
                            <p:stCondLst>
                              <p:cond delay="3750"/>
                            </p:stCondLst>
                            <p:childTnLst>
                              <p:par>
                                <p:cTn id="27" presetID="45"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2000"/>
                                        <p:tgtEl>
                                          <p:spTgt spid="14"/>
                                        </p:tgtEl>
                                      </p:cBhvr>
                                    </p:animEffect>
                                    <p:anim calcmode="lin" valueType="num">
                                      <p:cBhvr>
                                        <p:cTn id="30" dur="2000" fill="hold"/>
                                        <p:tgtEl>
                                          <p:spTgt spid="14"/>
                                        </p:tgtEl>
                                        <p:attrNameLst>
                                          <p:attrName>ppt_w</p:attrName>
                                        </p:attrNameLst>
                                      </p:cBhvr>
                                      <p:tavLst>
                                        <p:tav tm="0" fmla="#ppt_w*sin(2.5*pi*$)">
                                          <p:val>
                                            <p:fltVal val="0"/>
                                          </p:val>
                                        </p:tav>
                                        <p:tav tm="100000">
                                          <p:val>
                                            <p:fltVal val="1"/>
                                          </p:val>
                                        </p:tav>
                                      </p:tavLst>
                                    </p:anim>
                                    <p:anim calcmode="lin" valueType="num">
                                      <p:cBhvr>
                                        <p:cTn id="31" dur="2000" fill="hold"/>
                                        <p:tgtEl>
                                          <p:spTgt spid="14"/>
                                        </p:tgtEl>
                                        <p:attrNameLst>
                                          <p:attrName>ppt_h</p:attrName>
                                        </p:attrNameLst>
                                      </p:cBhvr>
                                      <p:tavLst>
                                        <p:tav tm="0">
                                          <p:val>
                                            <p:strVal val="#ppt_h"/>
                                          </p:val>
                                        </p:tav>
                                        <p:tav tm="100000">
                                          <p:val>
                                            <p:strVal val="#ppt_h"/>
                                          </p:val>
                                        </p:tav>
                                      </p:tavLst>
                                    </p:anim>
                                  </p:childTnLst>
                                </p:cTn>
                              </p:par>
                              <p:par>
                                <p:cTn id="32" presetID="53" presetClass="entr" presetSubtype="16"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500" fill="hold"/>
                                        <p:tgtEl>
                                          <p:spTgt spid="56"/>
                                        </p:tgtEl>
                                        <p:attrNameLst>
                                          <p:attrName>ppt_w</p:attrName>
                                        </p:attrNameLst>
                                      </p:cBhvr>
                                      <p:tavLst>
                                        <p:tav tm="0">
                                          <p:val>
                                            <p:fltVal val="0"/>
                                          </p:val>
                                        </p:tav>
                                        <p:tav tm="100000">
                                          <p:val>
                                            <p:strVal val="#ppt_w"/>
                                          </p:val>
                                        </p:tav>
                                      </p:tavLst>
                                    </p:anim>
                                    <p:anim calcmode="lin" valueType="num">
                                      <p:cBhvr>
                                        <p:cTn id="35" dur="500" fill="hold"/>
                                        <p:tgtEl>
                                          <p:spTgt spid="56"/>
                                        </p:tgtEl>
                                        <p:attrNameLst>
                                          <p:attrName>ppt_h</p:attrName>
                                        </p:attrNameLst>
                                      </p:cBhvr>
                                      <p:tavLst>
                                        <p:tav tm="0">
                                          <p:val>
                                            <p:fltVal val="0"/>
                                          </p:val>
                                        </p:tav>
                                        <p:tav tm="100000">
                                          <p:val>
                                            <p:strVal val="#ppt_h"/>
                                          </p:val>
                                        </p:tav>
                                      </p:tavLst>
                                    </p:anim>
                                    <p:animEffect transition="in" filter="fade">
                                      <p:cBhvr>
                                        <p:cTn id="36" dur="500"/>
                                        <p:tgtEl>
                                          <p:spTgt spid="5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2000"/>
                                        <p:tgtEl>
                                          <p:spTgt spid="17"/>
                                        </p:tgtEl>
                                      </p:cBhvr>
                                    </p:animEffect>
                                  </p:childTnLst>
                                </p:cTn>
                              </p:par>
                            </p:childTnLst>
                          </p:cTn>
                        </p:par>
                        <p:par>
                          <p:cTn id="40" fill="hold">
                            <p:stCondLst>
                              <p:cond delay="5750"/>
                            </p:stCondLst>
                            <p:childTnLst>
                              <p:par>
                                <p:cTn id="41" presetID="45"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2000"/>
                                        <p:tgtEl>
                                          <p:spTgt spid="13"/>
                                        </p:tgtEl>
                                      </p:cBhvr>
                                    </p:animEffect>
                                    <p:anim calcmode="lin" valueType="num">
                                      <p:cBhvr>
                                        <p:cTn id="44" dur="2000" fill="hold"/>
                                        <p:tgtEl>
                                          <p:spTgt spid="13"/>
                                        </p:tgtEl>
                                        <p:attrNameLst>
                                          <p:attrName>ppt_w</p:attrName>
                                        </p:attrNameLst>
                                      </p:cBhvr>
                                      <p:tavLst>
                                        <p:tav tm="0" fmla="#ppt_w*sin(2.5*pi*$)">
                                          <p:val>
                                            <p:fltVal val="0"/>
                                          </p:val>
                                        </p:tav>
                                        <p:tav tm="100000">
                                          <p:val>
                                            <p:fltVal val="1"/>
                                          </p:val>
                                        </p:tav>
                                      </p:tavLst>
                                    </p:anim>
                                    <p:anim calcmode="lin" valueType="num">
                                      <p:cBhvr>
                                        <p:cTn id="45" dur="2000" fill="hold"/>
                                        <p:tgtEl>
                                          <p:spTgt spid="13"/>
                                        </p:tgtEl>
                                        <p:attrNameLst>
                                          <p:attrName>ppt_h</p:attrName>
                                        </p:attrNameLst>
                                      </p:cBhvr>
                                      <p:tavLst>
                                        <p:tav tm="0">
                                          <p:val>
                                            <p:strVal val="#ppt_h"/>
                                          </p:val>
                                        </p:tav>
                                        <p:tav tm="100000">
                                          <p:val>
                                            <p:strVal val="#ppt_h"/>
                                          </p:val>
                                        </p:tav>
                                      </p:tavLst>
                                    </p:anim>
                                  </p:childTnLst>
                                </p:cTn>
                              </p:par>
                              <p:par>
                                <p:cTn id="46" presetID="53" presetClass="entr" presetSubtype="16" fill="hold" grpId="0" nodeType="with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p:cTn id="48" dur="500" fill="hold"/>
                                        <p:tgtEl>
                                          <p:spTgt spid="66"/>
                                        </p:tgtEl>
                                        <p:attrNameLst>
                                          <p:attrName>ppt_w</p:attrName>
                                        </p:attrNameLst>
                                      </p:cBhvr>
                                      <p:tavLst>
                                        <p:tav tm="0">
                                          <p:val>
                                            <p:fltVal val="0"/>
                                          </p:val>
                                        </p:tav>
                                        <p:tav tm="100000">
                                          <p:val>
                                            <p:strVal val="#ppt_w"/>
                                          </p:val>
                                        </p:tav>
                                      </p:tavLst>
                                    </p:anim>
                                    <p:anim calcmode="lin" valueType="num">
                                      <p:cBhvr>
                                        <p:cTn id="49" dur="500" fill="hold"/>
                                        <p:tgtEl>
                                          <p:spTgt spid="66"/>
                                        </p:tgtEl>
                                        <p:attrNameLst>
                                          <p:attrName>ppt_h</p:attrName>
                                        </p:attrNameLst>
                                      </p:cBhvr>
                                      <p:tavLst>
                                        <p:tav tm="0">
                                          <p:val>
                                            <p:fltVal val="0"/>
                                          </p:val>
                                        </p:tav>
                                        <p:tav tm="100000">
                                          <p:val>
                                            <p:strVal val="#ppt_h"/>
                                          </p:val>
                                        </p:tav>
                                      </p:tavLst>
                                    </p:anim>
                                    <p:animEffect transition="in" filter="fade">
                                      <p:cBhvr>
                                        <p:cTn id="50" dur="500"/>
                                        <p:tgtEl>
                                          <p:spTgt spid="66"/>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up)">
                                      <p:cBhvr>
                                        <p:cTn id="53" dur="2000"/>
                                        <p:tgtEl>
                                          <p:spTgt spid="18"/>
                                        </p:tgtEl>
                                      </p:cBhvr>
                                    </p:animEffect>
                                  </p:childTnLst>
                                </p:cTn>
                              </p:par>
                            </p:childTnLst>
                          </p:cTn>
                        </p:par>
                        <p:par>
                          <p:cTn id="54" fill="hold">
                            <p:stCondLst>
                              <p:cond delay="7750"/>
                            </p:stCondLst>
                            <p:childTnLst>
                              <p:par>
                                <p:cTn id="55" presetID="45" presetClass="entr" presetSubtype="0" fill="hold" grpId="0"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ppt_w</p:attrName>
                                        </p:attrNameLst>
                                      </p:cBhvr>
                                      <p:tavLst>
                                        <p:tav tm="0" fmla="#ppt_w*sin(2.5*pi*$)">
                                          <p:val>
                                            <p:fltVal val="0"/>
                                          </p:val>
                                        </p:tav>
                                        <p:tav tm="100000">
                                          <p:val>
                                            <p:fltVal val="1"/>
                                          </p:val>
                                        </p:tav>
                                      </p:tavLst>
                                    </p:anim>
                                    <p:anim calcmode="lin" valueType="num">
                                      <p:cBhvr>
                                        <p:cTn id="59" dur="2000" fill="hold"/>
                                        <p:tgtEl>
                                          <p:spTgt spid="8"/>
                                        </p:tgtEl>
                                        <p:attrNameLst>
                                          <p:attrName>ppt_h</p:attrName>
                                        </p:attrNameLst>
                                      </p:cBhvr>
                                      <p:tavLst>
                                        <p:tav tm="0">
                                          <p:val>
                                            <p:strVal val="#ppt_h"/>
                                          </p:val>
                                        </p:tav>
                                        <p:tav tm="100000">
                                          <p:val>
                                            <p:strVal val="#ppt_h"/>
                                          </p:val>
                                        </p:tav>
                                      </p:tavLst>
                                    </p:anim>
                                  </p:childTnLst>
                                </p:cTn>
                              </p:par>
                              <p:par>
                                <p:cTn id="60" presetID="53" presetClass="entr" presetSubtype="16" fill="hold" grpId="0" nodeType="withEffect">
                                  <p:stCondLst>
                                    <p:cond delay="0"/>
                                  </p:stCondLst>
                                  <p:childTnLst>
                                    <p:set>
                                      <p:cBhvr>
                                        <p:cTn id="61" dur="1" fill="hold">
                                          <p:stCondLst>
                                            <p:cond delay="0"/>
                                          </p:stCondLst>
                                        </p:cTn>
                                        <p:tgtEl>
                                          <p:spTgt spid="55"/>
                                        </p:tgtEl>
                                        <p:attrNameLst>
                                          <p:attrName>style.visibility</p:attrName>
                                        </p:attrNameLst>
                                      </p:cBhvr>
                                      <p:to>
                                        <p:strVal val="visible"/>
                                      </p:to>
                                    </p:set>
                                    <p:anim calcmode="lin" valueType="num">
                                      <p:cBhvr>
                                        <p:cTn id="62" dur="500" fill="hold"/>
                                        <p:tgtEl>
                                          <p:spTgt spid="55"/>
                                        </p:tgtEl>
                                        <p:attrNameLst>
                                          <p:attrName>ppt_w</p:attrName>
                                        </p:attrNameLst>
                                      </p:cBhvr>
                                      <p:tavLst>
                                        <p:tav tm="0">
                                          <p:val>
                                            <p:fltVal val="0"/>
                                          </p:val>
                                        </p:tav>
                                        <p:tav tm="100000">
                                          <p:val>
                                            <p:strVal val="#ppt_w"/>
                                          </p:val>
                                        </p:tav>
                                      </p:tavLst>
                                    </p:anim>
                                    <p:anim calcmode="lin" valueType="num">
                                      <p:cBhvr>
                                        <p:cTn id="63" dur="500" fill="hold"/>
                                        <p:tgtEl>
                                          <p:spTgt spid="55"/>
                                        </p:tgtEl>
                                        <p:attrNameLst>
                                          <p:attrName>ppt_h</p:attrName>
                                        </p:attrNameLst>
                                      </p:cBhvr>
                                      <p:tavLst>
                                        <p:tav tm="0">
                                          <p:val>
                                            <p:fltVal val="0"/>
                                          </p:val>
                                        </p:tav>
                                        <p:tav tm="100000">
                                          <p:val>
                                            <p:strVal val="#ppt_h"/>
                                          </p:val>
                                        </p:tav>
                                      </p:tavLst>
                                    </p:anim>
                                    <p:animEffect transition="in" filter="fade">
                                      <p:cBhvr>
                                        <p:cTn id="64" dur="500"/>
                                        <p:tgtEl>
                                          <p:spTgt spid="55"/>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up)">
                                      <p:cBhvr>
                                        <p:cTn id="67" dur="2000"/>
                                        <p:tgtEl>
                                          <p:spTgt spid="22"/>
                                        </p:tgtEl>
                                      </p:cBhvr>
                                    </p:animEffect>
                                  </p:childTnLst>
                                </p:cTn>
                              </p:par>
                            </p:childTnLst>
                          </p:cTn>
                        </p:par>
                        <p:par>
                          <p:cTn id="68" fill="hold">
                            <p:stCondLst>
                              <p:cond delay="9750"/>
                            </p:stCondLst>
                            <p:childTnLst>
                              <p:par>
                                <p:cTn id="69" presetID="45" presetClass="entr" presetSubtype="0"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2000"/>
                                        <p:tgtEl>
                                          <p:spTgt spid="7"/>
                                        </p:tgtEl>
                                      </p:cBhvr>
                                    </p:animEffect>
                                    <p:anim calcmode="lin" valueType="num">
                                      <p:cBhvr>
                                        <p:cTn id="72" dur="2000" fill="hold"/>
                                        <p:tgtEl>
                                          <p:spTgt spid="7"/>
                                        </p:tgtEl>
                                        <p:attrNameLst>
                                          <p:attrName>ppt_w</p:attrName>
                                        </p:attrNameLst>
                                      </p:cBhvr>
                                      <p:tavLst>
                                        <p:tav tm="0" fmla="#ppt_w*sin(2.5*pi*$)">
                                          <p:val>
                                            <p:fltVal val="0"/>
                                          </p:val>
                                        </p:tav>
                                        <p:tav tm="100000">
                                          <p:val>
                                            <p:fltVal val="1"/>
                                          </p:val>
                                        </p:tav>
                                      </p:tavLst>
                                    </p:anim>
                                    <p:anim calcmode="lin" valueType="num">
                                      <p:cBhvr>
                                        <p:cTn id="73" dur="2000" fill="hold"/>
                                        <p:tgtEl>
                                          <p:spTgt spid="7"/>
                                        </p:tgtEl>
                                        <p:attrNameLst>
                                          <p:attrName>ppt_h</p:attrName>
                                        </p:attrNameLst>
                                      </p:cBhvr>
                                      <p:tavLst>
                                        <p:tav tm="0">
                                          <p:val>
                                            <p:strVal val="#ppt_h"/>
                                          </p:val>
                                        </p:tav>
                                        <p:tav tm="100000">
                                          <p:val>
                                            <p:strVal val="#ppt_h"/>
                                          </p:val>
                                        </p:tav>
                                      </p:tavLst>
                                    </p:anim>
                                  </p:childTnLst>
                                </p:cTn>
                              </p:par>
                              <p:par>
                                <p:cTn id="74" presetID="53" presetClass="entr" presetSubtype="16" fill="hold"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500" fill="hold"/>
                                        <p:tgtEl>
                                          <p:spTgt spid="62"/>
                                        </p:tgtEl>
                                        <p:attrNameLst>
                                          <p:attrName>ppt_w</p:attrName>
                                        </p:attrNameLst>
                                      </p:cBhvr>
                                      <p:tavLst>
                                        <p:tav tm="0">
                                          <p:val>
                                            <p:fltVal val="0"/>
                                          </p:val>
                                        </p:tav>
                                        <p:tav tm="100000">
                                          <p:val>
                                            <p:strVal val="#ppt_w"/>
                                          </p:val>
                                        </p:tav>
                                      </p:tavLst>
                                    </p:anim>
                                    <p:anim calcmode="lin" valueType="num">
                                      <p:cBhvr>
                                        <p:cTn id="77" dur="500" fill="hold"/>
                                        <p:tgtEl>
                                          <p:spTgt spid="62"/>
                                        </p:tgtEl>
                                        <p:attrNameLst>
                                          <p:attrName>ppt_h</p:attrName>
                                        </p:attrNameLst>
                                      </p:cBhvr>
                                      <p:tavLst>
                                        <p:tav tm="0">
                                          <p:val>
                                            <p:fltVal val="0"/>
                                          </p:val>
                                        </p:tav>
                                        <p:tav tm="100000">
                                          <p:val>
                                            <p:strVal val="#ppt_h"/>
                                          </p:val>
                                        </p:tav>
                                      </p:tavLst>
                                    </p:anim>
                                    <p:animEffect transition="in" filter="fade">
                                      <p:cBhvr>
                                        <p:cTn id="78" dur="500"/>
                                        <p:tgtEl>
                                          <p:spTgt spid="62"/>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2" grpId="0" animBg="1"/>
      <p:bldP spid="23" grpId="0" animBg="1"/>
      <p:bldP spid="7" grpId="0" animBg="1"/>
      <p:bldP spid="13" grpId="0" animBg="1"/>
      <p:bldP spid="16" grpId="0" animBg="1"/>
      <p:bldP spid="8" grpId="0" animBg="1"/>
      <p:bldP spid="14" grpId="0" animBg="1"/>
      <p:bldP spid="51" grpId="0"/>
      <p:bldP spid="55" grpId="0" animBg="1"/>
      <p:bldP spid="61"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1262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2016-10-15T19:00:22Z</dcterms:modified>
</cp:coreProperties>
</file>