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4651022" y="-3"/>
            <a:ext cx="6152444" cy="3068135"/>
            <a:chOff x="4651022" y="-3"/>
            <a:chExt cx="6152444" cy="3068135"/>
          </a:xfrm>
        </p:grpSpPr>
        <p:sp>
          <p:nvSpPr>
            <p:cNvPr id="9" name="Isosceles Triangle 8"/>
            <p:cNvSpPr/>
            <p:nvPr/>
          </p:nvSpPr>
          <p:spPr>
            <a:xfrm rot="10800000">
              <a:off x="4651022" y="-3"/>
              <a:ext cx="6152444" cy="3068135"/>
            </a:xfrm>
            <a:prstGeom prst="triangl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p:grpSpPr>
        <p:sp>
          <p:nvSpPr>
            <p:cNvPr id="10" name="Isosceles Triangle 9"/>
            <p:cNvSpPr/>
            <p:nvPr/>
          </p:nvSpPr>
          <p:spPr>
            <a:xfrm>
              <a:off x="6344356" y="2255798"/>
              <a:ext cx="4730044" cy="2350069"/>
            </a:xfrm>
            <a:prstGeom prst="triangl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918395" y="2840573"/>
              <a:ext cx="1581963" cy="1323439"/>
            </a:xfrm>
            <a:prstGeom prst="rect">
              <a:avLst/>
            </a:prstGeom>
            <a:noFill/>
          </p:spPr>
          <p:txBody>
            <a:bodyPr wrap="square" rtlCol="0">
              <a:spAutoFit/>
            </a:bodyPr>
            <a:lstStyle/>
            <a:p>
              <a:pPr algn="ctr"/>
              <a:r>
                <a:rPr lang="en-US" sz="8000" b="1" dirty="0">
                  <a:solidFill>
                    <a:schemeClr val="bg1"/>
                  </a:solidFill>
                </a:rPr>
                <a:t>01</a:t>
              </a:r>
            </a:p>
          </p:txBody>
        </p:sp>
        <p:sp>
          <p:nvSpPr>
            <p:cNvPr id="14" name="TextBox 13"/>
            <p:cNvSpPr txBox="1"/>
            <p:nvPr/>
          </p:nvSpPr>
          <p:spPr>
            <a:xfrm>
              <a:off x="7051430" y="4047647"/>
              <a:ext cx="3361051" cy="30777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a:t>
              </a:r>
              <a:endParaRPr lang="en-US" dirty="0">
                <a:solidFill>
                  <a:schemeClr val="bg1"/>
                </a:solidFill>
                <a:latin typeface="Candara" panose="020E0502030303020204" pitchFamily="34"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8006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1212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2016-10-15T18:59:13Z</dcterms:modified>
</cp:coreProperties>
</file>