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endParaRPr lang="en-US" sz="1400" dirty="0">
              <a:solidFill>
                <a:srgbClr val="4C4F54"/>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consectetur adipiscing elit, sed do eiusmod tempor incididunt ut labore et dolore magna aliqua. Ut enim ad minim veniam, quis nostrud exercitation. </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29315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1567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2016-10-15T18:57:49Z</dcterms:modified>
</cp:coreProperties>
</file>