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8" y="47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822083" y="1809836"/>
            <a:ext cx="4641739" cy="5109091"/>
          </a:xfrm>
          <a:prstGeom prst="rect">
            <a:avLst/>
          </a:prstGeom>
          <a:noFill/>
        </p:spPr>
        <p:txBody>
          <a:bodyPr wrap="square" rtlCol="0">
            <a:spAutoFit/>
          </a:body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rgbClr val="4C4F54"/>
              </a:solidFill>
              <a:latin typeface="Candara" panose="020E0502030303020204" pitchFamily="34" charset="0"/>
            </a:endParaRP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rgbClr val="4C4F54"/>
              </a:solidFill>
              <a:latin typeface="Candara" panose="020E0502030303020204" pitchFamily="34" charset="0"/>
            </a:endParaRPr>
          </a:p>
          <a:p>
            <a:r>
              <a:rPr lang="en-US" sz="1400" dirty="0">
                <a:solidFill>
                  <a:srgbClr val="4C4F54"/>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rgbClr val="4C4F54"/>
              </a:solidFill>
              <a:latin typeface="Candara" panose="020E0502030303020204" pitchFamily="34" charset="0"/>
            </a:endParaRPr>
          </a:p>
          <a:p>
            <a:endParaRPr lang="en-US" sz="1400" dirty="0">
              <a:solidFill>
                <a:srgbClr val="4C4F54"/>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8" name="TextBox 7"/>
          <p:cNvSpPr txBox="1"/>
          <p:nvPr/>
        </p:nvSpPr>
        <p:spPr>
          <a:xfrm>
            <a:off x="6129867" y="915188"/>
            <a:ext cx="5305777" cy="5262979"/>
          </a:xfrm>
          <a:prstGeom prst="rect">
            <a:avLst/>
          </a:prstGeom>
          <a:noFill/>
        </p:spPr>
        <p:txBody>
          <a:bodyPr wrap="square" rtlCol="0">
            <a:spAutoFit/>
          </a:body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C4F54"/>
              </a:solidFill>
              <a:latin typeface="Candara" panose="020E0502030303020204" pitchFamily="34" charset="0"/>
            </a:endParaRPr>
          </a:p>
          <a:p>
            <a:r>
              <a:rPr lang="en-US" sz="1400" dirty="0">
                <a:solidFill>
                  <a:srgbClr val="4C4F54"/>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rgbClr val="4C4F54"/>
              </a:solidFill>
              <a:latin typeface="Candara" panose="020E0502030303020204" pitchFamily="34" charset="0"/>
            </a:endParaRP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1400" dirty="0">
              <a:solidFill>
                <a:srgbClr val="4C4F54"/>
              </a:solidFill>
              <a:latin typeface="Candara" panose="020E0502030303020204" pitchFamily="34" charset="0"/>
            </a:endParaRP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rgbClr val="4C4F54"/>
              </a:solidFill>
              <a:latin typeface="Candara" panose="020E0502030303020204" pitchFamily="34" charset="0"/>
            </a:endParaRPr>
          </a:p>
          <a:p>
            <a:r>
              <a:rPr lang="en-US" sz="1400" dirty="0">
                <a:solidFill>
                  <a:srgbClr val="4C4F54"/>
                </a:solidFill>
                <a:latin typeface="Candara" panose="020E0502030303020204" pitchFamily="34" charset="0"/>
              </a:rPr>
              <a:t>consectetur adipiscing elit, sed do eiusmod tempor incididunt ut labore et dolore magna aliqua. Ut enim ad minim veniam, quis nostrud exercitation. </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pic>
        <p:nvPicPr>
          <p:cNvPr id="9" name="Picture 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729315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wipe(up)">
                                      <p:cBhvr>
                                        <p:cTn id="20"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1519</TotalTime>
  <Words>1567</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300</cp:revision>
  <dcterms:created xsi:type="dcterms:W3CDTF">2016-09-28T22:08:47Z</dcterms:created>
  <dcterms:modified xsi:type="dcterms:W3CDTF">2016-10-15T18:57:49Z</dcterms:modified>
</cp:coreProperties>
</file>