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dirty="0">
              <a:solidFill>
                <a:srgbClr val="4C4F54"/>
              </a:solidFill>
              <a:latin typeface="Candara" panose="020E0502030303020204" pitchFamily="34" charset="0"/>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05302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1562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2016-10-15T18:56:48Z</dcterms:modified>
</cp:coreProperties>
</file>