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601" y="101601"/>
            <a:ext cx="2517422" cy="5271911"/>
          </a:xfrm>
          <a:prstGeom prst="rect">
            <a:avLst/>
          </a:prstGeom>
          <a:blipFill>
            <a:blip r:embed="rId2"/>
            <a:stretch>
              <a:fillRect/>
            </a:stretch>
          </a:blipFill>
          <a:ln w="6350">
            <a:solidFill>
              <a:srgbClr val="34738D"/>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703690" y="1488266"/>
            <a:ext cx="2517422" cy="5271911"/>
          </a:xfrm>
          <a:prstGeom prst="rect">
            <a:avLst/>
          </a:prstGeom>
          <a:blipFill>
            <a:blip r:embed="rId3"/>
            <a:stretch>
              <a:fillRect/>
            </a:stretch>
          </a:blipFill>
          <a:ln w="6350">
            <a:solidFill>
              <a:srgbClr val="189A8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50935" y="101601"/>
            <a:ext cx="2517422" cy="5271911"/>
          </a:xfrm>
          <a:prstGeom prst="rect">
            <a:avLst/>
          </a:prstGeom>
          <a:blipFill>
            <a:blip r:embed="rId4"/>
            <a:stretch>
              <a:fillRect/>
            </a:stretch>
          </a:blipFill>
          <a:ln w="6350">
            <a:solidFill>
              <a:srgbClr val="EF9D27"/>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8387645" y="1028343"/>
            <a:ext cx="2958025" cy="2400657"/>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a:p>
            <a:r>
              <a:rPr lang="en-US" dirty="0">
                <a:solidFill>
                  <a:srgbClr val="4C4F54"/>
                </a:solidFill>
                <a:latin typeface="Candara" panose="020E0502030303020204" pitchFamily="34" charset="0"/>
              </a:rPr>
              <a:t>Your Subtitle</a:t>
            </a:r>
          </a:p>
          <a:p>
            <a:endParaRPr lang="en-US" sz="4400" b="1" dirty="0">
              <a:latin typeface="Candara" panose="020E0502030303020204" pitchFamily="34" charset="0"/>
            </a:endParaRPr>
          </a:p>
        </p:txBody>
      </p:sp>
      <p:sp>
        <p:nvSpPr>
          <p:cNvPr id="12" name="TextBox 11"/>
          <p:cNvSpPr txBox="1"/>
          <p:nvPr/>
        </p:nvSpPr>
        <p:spPr>
          <a:xfrm>
            <a:off x="8387645" y="3112174"/>
            <a:ext cx="3556000" cy="2031325"/>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sp>
        <p:nvSpPr>
          <p:cNvPr id="14" name="TextBox 13"/>
          <p:cNvSpPr txBox="1"/>
          <p:nvPr/>
        </p:nvSpPr>
        <p:spPr>
          <a:xfrm>
            <a:off x="5319722" y="5512831"/>
            <a:ext cx="5732099" cy="738664"/>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8" name="Picture 7">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32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additive="base">
                                        <p:cTn id="21" dur="500" fill="hold"/>
                                        <p:tgtEl>
                                          <p:spTgt spid="10"/>
                                        </p:tgtEl>
                                        <p:attrNameLst>
                                          <p:attrName>ppt_x</p:attrName>
                                        </p:attrNameLst>
                                      </p:cBhvr>
                                      <p:tavLst>
                                        <p:tav tm="0">
                                          <p:val>
                                            <p:strVal val="#ppt_x"/>
                                          </p:val>
                                        </p:tav>
                                        <p:tav tm="100000">
                                          <p:val>
                                            <p:strVal val="#ppt_x"/>
                                          </p:val>
                                        </p:tav>
                                      </p:tavLst>
                                    </p:anim>
                                    <p:anim calcmode="lin" valueType="num">
                                      <p:cBhvr additive="base">
                                        <p:cTn id="22" dur="500" fill="hold"/>
                                        <p:tgtEl>
                                          <p:spTgt spid="10"/>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2" presetClass="entr" presetSubtype="1"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wipe(up)">
                                      <p:cBhvr>
                                        <p:cTn id="26" dur="1000"/>
                                        <p:tgtEl>
                                          <p:spTgt spid="12"/>
                                        </p:tgtEl>
                                      </p:cBhvr>
                                    </p:animEffect>
                                  </p:childTnLst>
                                </p:cTn>
                              </p:par>
                            </p:childTnLst>
                          </p:cTn>
                        </p:par>
                        <p:par>
                          <p:cTn id="27" fill="hold">
                            <p:stCondLst>
                              <p:cond delay="3250"/>
                            </p:stCondLst>
                            <p:childTnLst>
                              <p:par>
                                <p:cTn id="28" presetID="22" presetClass="entr" presetSubtype="1"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wipe(up)">
                                      <p:cBhvr>
                                        <p:cTn id="30"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0" grpId="0" animBg="1"/>
      <p:bldP spid="11" grpId="0"/>
      <p:bldP spid="12"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1517</TotalTime>
  <Words>1269</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2016-10-15T18:55:45Z</dcterms:modified>
</cp:coreProperties>
</file>