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52810" y="2227336"/>
            <a:ext cx="11009699" cy="3539430"/>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8" name="Picture 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7636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1481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2016-10-15T18:54:02Z</dcterms:modified>
</cp:coreProperties>
</file>