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rgbClr val="189A80"/>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14356" y="1772354"/>
            <a:ext cx="1645920" cy="1280160"/>
          </a:xfrm>
          <a:prstGeom prst="rect">
            <a:avLst/>
          </a:prstGeom>
          <a:blipFill>
            <a:blip r:embed="rId3"/>
            <a:stretch>
              <a:fillRect/>
            </a:stretch>
          </a:blipFill>
          <a:ln w="6350">
            <a:solidFill>
              <a:srgbClr val="EF9D27"/>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92356" y="1772354"/>
            <a:ext cx="1645920" cy="1280160"/>
          </a:xfrm>
          <a:prstGeom prst="rect">
            <a:avLst/>
          </a:prstGeom>
          <a:blipFill>
            <a:blip r:embed="rId4"/>
            <a:stretch>
              <a:fillRect/>
            </a:stretch>
          </a:blipFill>
          <a:ln w="6350">
            <a:solidFill>
              <a:srgbClr val="D34132"/>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765469" y="3357316"/>
            <a:ext cx="1685198" cy="2738409"/>
            <a:chOff x="9128194" y="4524476"/>
            <a:chExt cx="3098183" cy="1119789"/>
          </a:xfrm>
        </p:grpSpPr>
        <p:sp>
          <p:nvSpPr>
            <p:cNvPr id="12"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289468"/>
            </a:xfrm>
            <a:prstGeom prst="rect">
              <a:avLst/>
            </a:prstGeom>
            <a:noFill/>
          </p:spPr>
          <p:txBody>
            <a:bodyPr wrap="square" rtlCol="0">
              <a:spAutoFit/>
            </a:bodyPr>
            <a:lstStyle/>
            <a:p>
              <a:r>
                <a:rPr lang="en-US" sz="2000" b="1" dirty="0">
                  <a:solidFill>
                    <a:srgbClr val="189A80"/>
                  </a:solidFill>
                  <a:latin typeface="Candara" panose="020E0502030303020204" pitchFamily="34" charset="0"/>
                </a:rPr>
                <a:t>Lorem </a:t>
              </a:r>
            </a:p>
            <a:p>
              <a:r>
                <a:rPr lang="en-US" sz="2000" b="1" dirty="0">
                  <a:solidFill>
                    <a:srgbClr val="189A80"/>
                  </a:solidFill>
                  <a:latin typeface="Candara" panose="020E0502030303020204" pitchFamily="34" charset="0"/>
                </a:rPr>
                <a:t>Ipsum</a:t>
              </a:r>
            </a:p>
          </p:txBody>
        </p:sp>
      </p:grpSp>
      <p:grpSp>
        <p:nvGrpSpPr>
          <p:cNvPr id="14" name="Group 13"/>
          <p:cNvGrpSpPr/>
          <p:nvPr/>
        </p:nvGrpSpPr>
        <p:grpSpPr>
          <a:xfrm>
            <a:off x="7547137" y="3357316"/>
            <a:ext cx="1685198" cy="2738409"/>
            <a:chOff x="9128194" y="4524476"/>
            <a:chExt cx="3098183" cy="1119789"/>
          </a:xfrm>
        </p:grpSpPr>
        <p:sp>
          <p:nvSpPr>
            <p:cNvPr id="15"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289468"/>
            </a:xfrm>
            <a:prstGeom prst="rect">
              <a:avLst/>
            </a:prstGeom>
            <a:noFill/>
          </p:spPr>
          <p:txBody>
            <a:bodyPr wrap="square" rtlCol="0">
              <a:spAutoFit/>
            </a:bodyPr>
            <a:lstStyle/>
            <a:p>
              <a:r>
                <a:rPr lang="en-US" sz="2000" b="1" dirty="0">
                  <a:solidFill>
                    <a:srgbClr val="EF9D27"/>
                  </a:solidFill>
                  <a:latin typeface="Candara" panose="020E0502030303020204" pitchFamily="34" charset="0"/>
                </a:rPr>
                <a:t>Lorem </a:t>
              </a:r>
            </a:p>
            <a:p>
              <a:r>
                <a:rPr lang="en-US" sz="2000" b="1" dirty="0">
                  <a:solidFill>
                    <a:srgbClr val="EF9D27"/>
                  </a:solidFill>
                  <a:latin typeface="Candara" panose="020E0502030303020204" pitchFamily="34" charset="0"/>
                </a:rPr>
                <a:t>Ipsum</a:t>
              </a:r>
            </a:p>
          </p:txBody>
        </p:sp>
      </p:grpSp>
      <p:grpSp>
        <p:nvGrpSpPr>
          <p:cNvPr id="17" name="Group 16"/>
          <p:cNvGrpSpPr/>
          <p:nvPr/>
        </p:nvGrpSpPr>
        <p:grpSpPr>
          <a:xfrm>
            <a:off x="9328805" y="3357316"/>
            <a:ext cx="1685198" cy="2738409"/>
            <a:chOff x="9128194" y="4524476"/>
            <a:chExt cx="3098183" cy="1119789"/>
          </a:xfrm>
        </p:grpSpPr>
        <p:sp>
          <p:nvSpPr>
            <p:cNvPr id="18"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289468"/>
            </a:xfrm>
            <a:prstGeom prst="rect">
              <a:avLst/>
            </a:prstGeom>
            <a:noFill/>
          </p:spPr>
          <p:txBody>
            <a:bodyPr wrap="square" rtlCol="0">
              <a:spAutoFit/>
            </a:bodyPr>
            <a:lstStyle/>
            <a:p>
              <a:r>
                <a:rPr lang="en-US" sz="2000" b="1" dirty="0">
                  <a:solidFill>
                    <a:srgbClr val="D34132"/>
                  </a:solidFill>
                  <a:latin typeface="Candara" panose="020E0502030303020204" pitchFamily="34" charset="0"/>
                </a:rPr>
                <a:t>Lorem </a:t>
              </a:r>
            </a:p>
            <a:p>
              <a:r>
                <a:rPr lang="en-US" sz="2000" b="1" dirty="0">
                  <a:solidFill>
                    <a:srgbClr val="D34132"/>
                  </a:solidFill>
                  <a:latin typeface="Candara" panose="020E0502030303020204" pitchFamily="34" charset="0"/>
                </a:rPr>
                <a:t>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21" name="Picture 2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75412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12" presetClass="entr" presetSubtype="4"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p:tgtEl>
                                          <p:spTgt spid="10"/>
                                        </p:tgtEl>
                                        <p:attrNameLst>
                                          <p:attrName>ppt_y</p:attrName>
                                        </p:attrNameLst>
                                      </p:cBhvr>
                                      <p:tavLst>
                                        <p:tav tm="0">
                                          <p:val>
                                            <p:strVal val="#ppt_y+#ppt_h*1.125000"/>
                                          </p:val>
                                        </p:tav>
                                        <p:tav tm="100000">
                                          <p:val>
                                            <p:strVal val="#ppt_y"/>
                                          </p:val>
                                        </p:tav>
                                      </p:tavLst>
                                    </p:anim>
                                    <p:animEffect transition="in" filter="wipe(up)">
                                      <p:cBhvr>
                                        <p:cTn id="43" dur="500"/>
                                        <p:tgtEl>
                                          <p:spTgt spid="10"/>
                                        </p:tgtEl>
                                      </p:cBhvr>
                                    </p:animEffect>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anim calcmode="lin" valueType="num">
                                      <p:cBhvr>
                                        <p:cTn id="48" dur="1000" fill="hold"/>
                                        <p:tgtEl>
                                          <p:spTgt spid="17"/>
                                        </p:tgtEl>
                                        <p:attrNameLst>
                                          <p:attrName>ppt_x</p:attrName>
                                        </p:attrNameLst>
                                      </p:cBhvr>
                                      <p:tavLst>
                                        <p:tav tm="0">
                                          <p:val>
                                            <p:strVal val="#ppt_x"/>
                                          </p:val>
                                        </p:tav>
                                        <p:tav tm="100000">
                                          <p:val>
                                            <p:strVal val="#ppt_x"/>
                                          </p:val>
                                        </p:tav>
                                      </p:tavLst>
                                    </p:anim>
                                    <p:anim calcmode="lin" valueType="num">
                                      <p:cBhvr>
                                        <p:cTn id="4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1397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2016-10-15T18:53:02Z</dcterms:modified>
</cp:coreProperties>
</file>