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4282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8973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9953038" y="4620402"/>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solidFill>
            <a:srgbClr val="8E8E8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10232806" y="3067103"/>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solidFill>
            <a:srgbClr val="93939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8615394" y="4958456"/>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8997163" y="4122064"/>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solidFill>
            <a:srgbClr val="9D9D9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7930546" y="4340634"/>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solidFill>
            <a:srgbClr val="A2A2A2"/>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7965517" y="3029218"/>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07811" y="4256119"/>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solidFill>
            <a:srgbClr val="ACACA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5875996" y="3553784"/>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solidFill>
            <a:srgbClr val="B1B1B1"/>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5776913" y="2207396"/>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6560846" y="1729460"/>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solidFill>
            <a:srgbClr val="BBBBB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7505065" y="1595402"/>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solidFill>
            <a:srgbClr val="C0C0C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734880" y="1913055"/>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solidFill>
            <a:srgbClr val="C5C5C5"/>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10130806" y="901811"/>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solidFill>
            <a:srgbClr val="CACAC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8635797" y="913466"/>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solidFill>
            <a:srgbClr val="CFCFCF"/>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7196154" y="493813"/>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solidFill>
            <a:srgbClr val="D4D4D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5561258" y="776497"/>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solidFill>
            <a:schemeClr val="bg1">
              <a:lumMod val="8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Block Arc 52"/>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34738D"/>
              </a:solidFill>
            </a:endParaRPr>
          </a:p>
        </p:txBody>
      </p:sp>
      <p:sp>
        <p:nvSpPr>
          <p:cNvPr id="54" name="Oval 53"/>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6629956" y="2440024"/>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34738D"/>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65" name="Block Arc 64"/>
          <p:cNvSpPr>
            <a:spLocks noChangeAspect="1"/>
          </p:cNvSpPr>
          <p:nvPr/>
        </p:nvSpPr>
        <p:spPr>
          <a:xfrm rot="16200000" flipH="1">
            <a:off x="7527236" y="3529993"/>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40989" y="4687654"/>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944797" y="3383700"/>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2160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2016-10-15T18:46:14Z</dcterms:modified>
</cp:coreProperties>
</file>