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922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CE8E4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CE8E4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CE8E40"/>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CE8E40"/>
                  </a:solidFill>
                  <a:latin typeface="Bernard MT Condensed" panose="02050806060905020404" pitchFamily="18"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E0462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E0462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E04621"/>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E04621"/>
                  </a:solidFill>
                  <a:latin typeface="Bernard MT Condensed" panose="02050806060905020404" pitchFamily="18"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BF25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BF25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BF2500"/>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dirty="0">
                  <a:solidFill>
                    <a:srgbClr val="BF2500"/>
                  </a:solidFill>
                  <a:latin typeface="Bernard MT Condensed" panose="02050806060905020404" pitchFamily="18"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b="1" dirty="0">
                  <a:latin typeface="Candara" panose="020E0502030303020204" pitchFamily="34" charset="0"/>
                </a:rPr>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b="1" dirty="0">
                <a:solidFill>
                  <a:schemeClr val="bg1"/>
                </a:solidFill>
                <a:latin typeface="Candara" panose="020E0502030303020204" pitchFamily="34" charset="0"/>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91" name="Picture 90">
            <a:hlinkClick r:id="rId2"/>
            <a:extLst>
              <a:ext uri="{FF2B5EF4-FFF2-40B4-BE49-F238E27FC236}">
                <a16:creationId xmlns:a16="http://schemas.microsoft.com/office/drawing/2014/main" id="{20834A54-9902-42A6-A43A-BBE7A8F50C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802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1365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410</cp:revision>
  <dcterms:created xsi:type="dcterms:W3CDTF">2016-09-28T22:08:47Z</dcterms:created>
  <dcterms:modified xsi:type="dcterms:W3CDTF">2019-06-23T19:05:56Z</dcterms:modified>
</cp:coreProperties>
</file>