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90" r:id="rId2"/>
    <p:sldId id="367" r:id="rId3"/>
    <p:sldId id="368" r:id="rId4"/>
    <p:sldId id="369" r:id="rId5"/>
    <p:sldId id="370" r:id="rId6"/>
    <p:sldId id="3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endParaRPr lang="en-US" dirty="0">
              <a:solidFill>
                <a:schemeClr val="bg1">
                  <a:lumMod val="85000"/>
                </a:schemeClr>
              </a:solidFill>
              <a:latin typeface="Candara" panose="020E0502030303020204" pitchFamily="34" charset="0"/>
            </a:endParaRPr>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61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COLOR SET 26</a:t>
            </a:r>
          </a:p>
        </p:txBody>
      </p:sp>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grpSp>
        <p:nvGrpSpPr>
          <p:cNvPr id="14" name="Group 13"/>
          <p:cNvGrpSpPr/>
          <p:nvPr/>
        </p:nvGrpSpPr>
        <p:grpSpPr>
          <a:xfrm>
            <a:off x="4640126" y="1849036"/>
            <a:ext cx="2377440" cy="467127"/>
            <a:chOff x="2696381" y="6137360"/>
            <a:chExt cx="2377440" cy="467127"/>
          </a:xfrm>
        </p:grpSpPr>
        <p:sp>
          <p:nvSpPr>
            <p:cNvPr id="15" name="Rectangle 14"/>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771745" y="6150580"/>
              <a:ext cx="1490427" cy="419533"/>
              <a:chOff x="2771745" y="6150580"/>
              <a:chExt cx="1490427" cy="419533"/>
            </a:xfrm>
          </p:grpSpPr>
          <p:sp>
            <p:nvSpPr>
              <p:cNvPr id="18" name="Rounded Rectangle 17"/>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ounded Rectangle 18"/>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0" name="Rounded Rectangle 19"/>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7" name="TextBox 16"/>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0652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Background Images:</a:t>
            </a:r>
          </a:p>
          <a:p>
            <a:r>
              <a:rPr lang="en-US" sz="1600" dirty="0">
                <a:solidFill>
                  <a:schemeClr val="tx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latin typeface="Candara" panose="020E0502030303020204" pitchFamily="34" charset="0"/>
              </a:rPr>
              <a:t>Changing Image Elements :</a:t>
            </a:r>
          </a:p>
          <a:p>
            <a:r>
              <a:rPr lang="en-US" sz="1600" dirty="0">
                <a:solidFill>
                  <a:schemeClr val="tx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latin typeface="Candara" panose="020E0502030303020204" pitchFamily="34" charset="0"/>
              </a:rPr>
              <a:t>Color Transparency Screen:</a:t>
            </a:r>
          </a:p>
          <a:p>
            <a:r>
              <a:rPr lang="en-US" sz="1600" dirty="0">
                <a:solidFill>
                  <a:schemeClr val="tx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latin typeface="Candara" panose="020E0502030303020204" pitchFamily="34" charset="0"/>
              </a:rPr>
              <a:t>Image Tips</a:t>
            </a:r>
          </a:p>
        </p:txBody>
      </p:sp>
    </p:spTree>
    <p:extLst>
      <p:ext uri="{BB962C8B-B14F-4D97-AF65-F5344CB8AC3E}">
        <p14:creationId xmlns:p14="http://schemas.microsoft.com/office/powerpoint/2010/main" val="309221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Animations:</a:t>
            </a:r>
          </a:p>
          <a:p>
            <a:r>
              <a:rPr lang="en-US" sz="1600" dirty="0">
                <a:solidFill>
                  <a:schemeClr val="tx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Slide Pause:</a:t>
            </a:r>
          </a:p>
          <a:p>
            <a:r>
              <a:rPr lang="en-US" sz="1600" dirty="0">
                <a:solidFill>
                  <a:schemeClr val="tx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Animation Changes:</a:t>
            </a:r>
          </a:p>
          <a:p>
            <a:r>
              <a:rPr lang="en-US" sz="1600" dirty="0">
                <a:solidFill>
                  <a:schemeClr val="tx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latin typeface="Candara" panose="020E0502030303020204" pitchFamily="34" charset="0"/>
            </a:endParaRPr>
          </a:p>
          <a:p>
            <a:r>
              <a:rPr lang="en-US" sz="2000" b="1" u="sng" dirty="0">
                <a:solidFill>
                  <a:schemeClr val="tx1"/>
                </a:solidFill>
                <a:latin typeface="Candara" panose="020E0502030303020204" pitchFamily="34" charset="0"/>
              </a:rPr>
              <a:t>Transitions:</a:t>
            </a:r>
          </a:p>
          <a:p>
            <a:r>
              <a:rPr lang="en-US" sz="1600" dirty="0">
                <a:solidFill>
                  <a:schemeClr val="tx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latin typeface="Candara" panose="020E0502030303020204" pitchFamily="34" charset="0"/>
              </a:rPr>
              <a:t>Transition &amp; Animation</a:t>
            </a:r>
            <a:r>
              <a:rPr lang="en-US" sz="3200" baseline="0" dirty="0">
                <a:latin typeface="Candara" panose="020E0502030303020204" pitchFamily="34" charset="0"/>
              </a:rPr>
              <a:t> Tips</a:t>
            </a:r>
            <a:endParaRPr lang="en-US" sz="3200" dirty="0">
              <a:latin typeface="Candara" panose="020E0502030303020204" pitchFamily="34" charset="0"/>
            </a:endParaRPr>
          </a:p>
        </p:txBody>
      </p:sp>
    </p:spTree>
    <p:extLst>
      <p:ext uri="{BB962C8B-B14F-4D97-AF65-F5344CB8AC3E}">
        <p14:creationId xmlns:p14="http://schemas.microsoft.com/office/powerpoint/2010/main" val="18889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tx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There are many ways to help get the word out:</a:t>
            </a:r>
          </a:p>
          <a:p>
            <a:pPr marL="457200" indent="-457200">
              <a:buAutoNum type="arabicParenR"/>
            </a:pPr>
            <a:r>
              <a:rPr lang="en-US" sz="1600" dirty="0">
                <a:solidFill>
                  <a:schemeClr val="tx1"/>
                </a:solidFill>
                <a:latin typeface="Candara" panose="020E0502030303020204" pitchFamily="34" charset="0"/>
              </a:rPr>
              <a:t>Social media likes and shares.</a:t>
            </a:r>
          </a:p>
          <a:p>
            <a:pPr marL="457200" indent="-457200">
              <a:buAutoNum type="arabicParenR"/>
            </a:pPr>
            <a:r>
              <a:rPr lang="en-US" sz="1600" dirty="0">
                <a:solidFill>
                  <a:schemeClr val="tx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tx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tx1"/>
                </a:solidFill>
                <a:latin typeface="Candara" panose="020E0502030303020204" pitchFamily="34" charset="0"/>
              </a:rPr>
              <a:t>Placing one of our banners on your website, blog, etc.</a:t>
            </a:r>
          </a:p>
          <a:p>
            <a:endParaRPr lang="en-US" sz="1600" dirty="0">
              <a:solidFill>
                <a:schemeClr val="tx1"/>
              </a:solidFill>
              <a:latin typeface="Candara" panose="020E0502030303020204" pitchFamily="34" charset="0"/>
            </a:endParaRPr>
          </a:p>
          <a:p>
            <a:r>
              <a:rPr lang="en-US" sz="1600" dirty="0">
                <a:solidFill>
                  <a:schemeClr val="tx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latin typeface="Candara" panose="020E0502030303020204" pitchFamily="34" charset="0"/>
              </a:rPr>
              <a:t>Please Support SageFox Free</a:t>
            </a:r>
            <a:r>
              <a:rPr lang="en-US" sz="2400" baseline="0" dirty="0">
                <a:latin typeface="Candara" panose="020E0502030303020204" pitchFamily="34" charset="0"/>
              </a:rPr>
              <a:t> PowerPoint</a:t>
            </a:r>
            <a:endParaRPr lang="en-US" sz="2400" dirty="0">
              <a:latin typeface="Candara" panose="020E0502030303020204" pitchFamily="34" charset="0"/>
            </a:endParaRPr>
          </a:p>
        </p:txBody>
      </p:sp>
    </p:spTree>
    <p:extLst>
      <p:ext uri="{BB962C8B-B14F-4D97-AF65-F5344CB8AC3E}">
        <p14:creationId xmlns:p14="http://schemas.microsoft.com/office/powerpoint/2010/main" val="406130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1219</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Candara</vt:lpstr>
      <vt:lpstr>Office Theme</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2016-10-14T22:18:02Z</dcterms:modified>
</cp:coreProperties>
</file>