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lides.sage-fox.com/" TargetMode="External"/><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9"/>
          <p:cNvSpPr>
            <a:spLocks noChangeAspect="1"/>
          </p:cNvSpPr>
          <p:nvPr/>
        </p:nvSpPr>
        <p:spPr>
          <a:xfrm>
            <a:off x="869244" y="2447432"/>
            <a:ext cx="548640" cy="3174435"/>
          </a:xfrm>
          <a:custGeom>
            <a:avLst/>
            <a:gdLst>
              <a:gd name="connsiteX0" fmla="*/ 274320 w 548640"/>
              <a:gd name="connsiteY0" fmla="*/ 0 h 3174435"/>
              <a:gd name="connsiteX1" fmla="*/ 548640 w 548640"/>
              <a:gd name="connsiteY1" fmla="*/ 274320 h 3174435"/>
              <a:gd name="connsiteX2" fmla="*/ 548640 w 548640"/>
              <a:gd name="connsiteY2" fmla="*/ 3174435 h 3174435"/>
              <a:gd name="connsiteX3" fmla="*/ 0 w 548640"/>
              <a:gd name="connsiteY3" fmla="*/ 3174435 h 3174435"/>
              <a:gd name="connsiteX4" fmla="*/ 0 w 548640"/>
              <a:gd name="connsiteY4" fmla="*/ 274320 h 3174435"/>
              <a:gd name="connsiteX5" fmla="*/ 274320 w 548640"/>
              <a:gd name="connsiteY5" fmla="*/ 0 h 317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74435">
                <a:moveTo>
                  <a:pt x="274320" y="0"/>
                </a:moveTo>
                <a:cubicBezTo>
                  <a:pt x="425823" y="0"/>
                  <a:pt x="548640" y="122817"/>
                  <a:pt x="548640" y="274320"/>
                </a:cubicBezTo>
                <a:lnTo>
                  <a:pt x="548640" y="3174435"/>
                </a:lnTo>
                <a:lnTo>
                  <a:pt x="0" y="3174435"/>
                </a:lnTo>
                <a:lnTo>
                  <a:pt x="0" y="274320"/>
                </a:lnTo>
                <a:cubicBezTo>
                  <a:pt x="0" y="122817"/>
                  <a:pt x="122817" y="0"/>
                  <a:pt x="274320" y="0"/>
                </a:cubicBezTo>
                <a:close/>
              </a:path>
            </a:pathLst>
          </a:custGeom>
          <a:solidFill>
            <a:schemeClr val="bg1">
              <a:lumMod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a:spLocks noChangeAspect="1"/>
          </p:cNvSpPr>
          <p:nvPr/>
        </p:nvSpPr>
        <p:spPr>
          <a:xfrm>
            <a:off x="1600764" y="2447432"/>
            <a:ext cx="548640" cy="3174435"/>
          </a:xfrm>
          <a:custGeom>
            <a:avLst/>
            <a:gdLst>
              <a:gd name="connsiteX0" fmla="*/ 274320 w 548640"/>
              <a:gd name="connsiteY0" fmla="*/ 0 h 3174435"/>
              <a:gd name="connsiteX1" fmla="*/ 548640 w 548640"/>
              <a:gd name="connsiteY1" fmla="*/ 274320 h 3174435"/>
              <a:gd name="connsiteX2" fmla="*/ 548640 w 548640"/>
              <a:gd name="connsiteY2" fmla="*/ 3174435 h 3174435"/>
              <a:gd name="connsiteX3" fmla="*/ 0 w 548640"/>
              <a:gd name="connsiteY3" fmla="*/ 3174435 h 3174435"/>
              <a:gd name="connsiteX4" fmla="*/ 0 w 548640"/>
              <a:gd name="connsiteY4" fmla="*/ 274320 h 3174435"/>
              <a:gd name="connsiteX5" fmla="*/ 274320 w 548640"/>
              <a:gd name="connsiteY5" fmla="*/ 0 h 317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74435">
                <a:moveTo>
                  <a:pt x="274320" y="0"/>
                </a:moveTo>
                <a:cubicBezTo>
                  <a:pt x="425823" y="0"/>
                  <a:pt x="548640" y="122817"/>
                  <a:pt x="548640" y="274320"/>
                </a:cubicBezTo>
                <a:lnTo>
                  <a:pt x="548640" y="3174435"/>
                </a:lnTo>
                <a:lnTo>
                  <a:pt x="0" y="3174435"/>
                </a:lnTo>
                <a:lnTo>
                  <a:pt x="0" y="274320"/>
                </a:lnTo>
                <a:cubicBezTo>
                  <a:pt x="0" y="122817"/>
                  <a:pt x="122817" y="0"/>
                  <a:pt x="274320" y="0"/>
                </a:cubicBezTo>
                <a:close/>
              </a:path>
            </a:pathLst>
          </a:custGeom>
          <a:solidFill>
            <a:schemeClr val="bg1">
              <a:lumMod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a:spLocks noChangeAspect="1"/>
          </p:cNvSpPr>
          <p:nvPr/>
        </p:nvSpPr>
        <p:spPr>
          <a:xfrm>
            <a:off x="2332284" y="2447431"/>
            <a:ext cx="548640" cy="3174435"/>
          </a:xfrm>
          <a:custGeom>
            <a:avLst/>
            <a:gdLst>
              <a:gd name="connsiteX0" fmla="*/ 274320 w 548640"/>
              <a:gd name="connsiteY0" fmla="*/ 0 h 3174435"/>
              <a:gd name="connsiteX1" fmla="*/ 548640 w 548640"/>
              <a:gd name="connsiteY1" fmla="*/ 274320 h 3174435"/>
              <a:gd name="connsiteX2" fmla="*/ 548640 w 548640"/>
              <a:gd name="connsiteY2" fmla="*/ 3174435 h 3174435"/>
              <a:gd name="connsiteX3" fmla="*/ 0 w 548640"/>
              <a:gd name="connsiteY3" fmla="*/ 3174435 h 3174435"/>
              <a:gd name="connsiteX4" fmla="*/ 0 w 548640"/>
              <a:gd name="connsiteY4" fmla="*/ 274320 h 3174435"/>
              <a:gd name="connsiteX5" fmla="*/ 274320 w 548640"/>
              <a:gd name="connsiteY5" fmla="*/ 0 h 317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74435">
                <a:moveTo>
                  <a:pt x="274320" y="0"/>
                </a:moveTo>
                <a:cubicBezTo>
                  <a:pt x="425823" y="0"/>
                  <a:pt x="548640" y="122817"/>
                  <a:pt x="548640" y="274320"/>
                </a:cubicBezTo>
                <a:lnTo>
                  <a:pt x="548640" y="3174435"/>
                </a:lnTo>
                <a:lnTo>
                  <a:pt x="0" y="3174435"/>
                </a:lnTo>
                <a:lnTo>
                  <a:pt x="0" y="274320"/>
                </a:lnTo>
                <a:cubicBezTo>
                  <a:pt x="0" y="122817"/>
                  <a:pt x="122817" y="0"/>
                  <a:pt x="274320" y="0"/>
                </a:cubicBezTo>
                <a:close/>
              </a:path>
            </a:pathLst>
          </a:custGeom>
          <a:solidFill>
            <a:schemeClr val="bg1">
              <a:lumMod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a:spLocks noChangeAspect="1"/>
          </p:cNvSpPr>
          <p:nvPr/>
        </p:nvSpPr>
        <p:spPr>
          <a:xfrm>
            <a:off x="3063804" y="2447431"/>
            <a:ext cx="548640" cy="3174435"/>
          </a:xfrm>
          <a:custGeom>
            <a:avLst/>
            <a:gdLst>
              <a:gd name="connsiteX0" fmla="*/ 274320 w 548640"/>
              <a:gd name="connsiteY0" fmla="*/ 0 h 3174435"/>
              <a:gd name="connsiteX1" fmla="*/ 548640 w 548640"/>
              <a:gd name="connsiteY1" fmla="*/ 274320 h 3174435"/>
              <a:gd name="connsiteX2" fmla="*/ 548640 w 548640"/>
              <a:gd name="connsiteY2" fmla="*/ 3174435 h 3174435"/>
              <a:gd name="connsiteX3" fmla="*/ 0 w 548640"/>
              <a:gd name="connsiteY3" fmla="*/ 3174435 h 3174435"/>
              <a:gd name="connsiteX4" fmla="*/ 0 w 548640"/>
              <a:gd name="connsiteY4" fmla="*/ 274320 h 3174435"/>
              <a:gd name="connsiteX5" fmla="*/ 274320 w 548640"/>
              <a:gd name="connsiteY5" fmla="*/ 0 h 317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74435">
                <a:moveTo>
                  <a:pt x="274320" y="0"/>
                </a:moveTo>
                <a:cubicBezTo>
                  <a:pt x="425823" y="0"/>
                  <a:pt x="548640" y="122817"/>
                  <a:pt x="548640" y="274320"/>
                </a:cubicBezTo>
                <a:lnTo>
                  <a:pt x="548640" y="3174435"/>
                </a:lnTo>
                <a:lnTo>
                  <a:pt x="0" y="3174435"/>
                </a:lnTo>
                <a:lnTo>
                  <a:pt x="0" y="274320"/>
                </a:lnTo>
                <a:cubicBezTo>
                  <a:pt x="0" y="122817"/>
                  <a:pt x="122817" y="0"/>
                  <a:pt x="274320" y="0"/>
                </a:cubicBezTo>
                <a:close/>
              </a:path>
            </a:pathLst>
          </a:custGeom>
          <a:solidFill>
            <a:schemeClr val="bg1">
              <a:lumMod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3795324" y="2447431"/>
            <a:ext cx="548640" cy="3174435"/>
          </a:xfrm>
          <a:custGeom>
            <a:avLst/>
            <a:gdLst>
              <a:gd name="connsiteX0" fmla="*/ 274320 w 548640"/>
              <a:gd name="connsiteY0" fmla="*/ 0 h 3174435"/>
              <a:gd name="connsiteX1" fmla="*/ 548640 w 548640"/>
              <a:gd name="connsiteY1" fmla="*/ 274320 h 3174435"/>
              <a:gd name="connsiteX2" fmla="*/ 548640 w 548640"/>
              <a:gd name="connsiteY2" fmla="*/ 3174435 h 3174435"/>
              <a:gd name="connsiteX3" fmla="*/ 0 w 548640"/>
              <a:gd name="connsiteY3" fmla="*/ 3174435 h 3174435"/>
              <a:gd name="connsiteX4" fmla="*/ 0 w 548640"/>
              <a:gd name="connsiteY4" fmla="*/ 274320 h 3174435"/>
              <a:gd name="connsiteX5" fmla="*/ 274320 w 548640"/>
              <a:gd name="connsiteY5" fmla="*/ 0 h 317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74435">
                <a:moveTo>
                  <a:pt x="274320" y="0"/>
                </a:moveTo>
                <a:cubicBezTo>
                  <a:pt x="425823" y="0"/>
                  <a:pt x="548640" y="122817"/>
                  <a:pt x="548640" y="274320"/>
                </a:cubicBezTo>
                <a:lnTo>
                  <a:pt x="548640" y="3174435"/>
                </a:lnTo>
                <a:lnTo>
                  <a:pt x="0" y="3174435"/>
                </a:lnTo>
                <a:lnTo>
                  <a:pt x="0" y="274320"/>
                </a:lnTo>
                <a:cubicBezTo>
                  <a:pt x="0" y="122817"/>
                  <a:pt x="122817" y="0"/>
                  <a:pt x="274320" y="0"/>
                </a:cubicBezTo>
                <a:close/>
              </a:path>
            </a:pathLst>
          </a:custGeom>
          <a:solidFill>
            <a:schemeClr val="bg1">
              <a:lumMod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a:off x="4526844" y="2445174"/>
            <a:ext cx="548640" cy="3174435"/>
          </a:xfrm>
          <a:custGeom>
            <a:avLst/>
            <a:gdLst>
              <a:gd name="connsiteX0" fmla="*/ 274320 w 548640"/>
              <a:gd name="connsiteY0" fmla="*/ 0 h 3174435"/>
              <a:gd name="connsiteX1" fmla="*/ 548640 w 548640"/>
              <a:gd name="connsiteY1" fmla="*/ 274320 h 3174435"/>
              <a:gd name="connsiteX2" fmla="*/ 548640 w 548640"/>
              <a:gd name="connsiteY2" fmla="*/ 3174435 h 3174435"/>
              <a:gd name="connsiteX3" fmla="*/ 0 w 548640"/>
              <a:gd name="connsiteY3" fmla="*/ 3174435 h 3174435"/>
              <a:gd name="connsiteX4" fmla="*/ 0 w 548640"/>
              <a:gd name="connsiteY4" fmla="*/ 274320 h 3174435"/>
              <a:gd name="connsiteX5" fmla="*/ 274320 w 548640"/>
              <a:gd name="connsiteY5" fmla="*/ 0 h 317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74435">
                <a:moveTo>
                  <a:pt x="274320" y="0"/>
                </a:moveTo>
                <a:cubicBezTo>
                  <a:pt x="425823" y="0"/>
                  <a:pt x="548640" y="122817"/>
                  <a:pt x="548640" y="274320"/>
                </a:cubicBezTo>
                <a:lnTo>
                  <a:pt x="548640" y="3174435"/>
                </a:lnTo>
                <a:lnTo>
                  <a:pt x="0" y="3174435"/>
                </a:lnTo>
                <a:lnTo>
                  <a:pt x="0" y="274320"/>
                </a:lnTo>
                <a:cubicBezTo>
                  <a:pt x="0" y="122817"/>
                  <a:pt x="122817" y="0"/>
                  <a:pt x="274320" y="0"/>
                </a:cubicBezTo>
                <a:close/>
              </a:path>
            </a:pathLst>
          </a:custGeom>
          <a:solidFill>
            <a:schemeClr val="bg1">
              <a:lumMod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27" name="Rectangle 26"/>
          <p:cNvSpPr/>
          <p:nvPr/>
        </p:nvSpPr>
        <p:spPr>
          <a:xfrm>
            <a:off x="5881511" y="2336801"/>
            <a:ext cx="620889" cy="620889"/>
          </a:xfrm>
          <a:prstGeom prst="rect">
            <a:avLst/>
          </a:prstGeom>
          <a:solidFill>
            <a:srgbClr val="34738D"/>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Placeholder 3"/>
          <p:cNvSpPr txBox="1">
            <a:spLocks/>
          </p:cNvSpPr>
          <p:nvPr/>
        </p:nvSpPr>
        <p:spPr>
          <a:xfrm>
            <a:off x="6645196" y="2336801"/>
            <a:ext cx="1900492"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34738D"/>
                </a:solidFill>
                <a:latin typeface="Candara" panose="020E0502030303020204" pitchFamily="34" charset="0"/>
              </a:rPr>
              <a:t>Lorem ipsum </a:t>
            </a:r>
          </a:p>
          <a:p>
            <a:pPr algn="l"/>
            <a:r>
              <a:rPr lang="en-US" sz="1200" dirty="0">
                <a:solidFill>
                  <a:srgbClr val="4C4F54"/>
                </a:solidFill>
                <a:latin typeface="Candara" panose="020E0502030303020204" pitchFamily="34" charset="0"/>
              </a:rPr>
              <a:t>Lorem ipsum dolor sit amet, consectetur adipiscing elit, sed do eiusmod tempor incididunt.</a:t>
            </a:r>
          </a:p>
        </p:txBody>
      </p:sp>
      <p:sp>
        <p:nvSpPr>
          <p:cNvPr id="31" name="Rectangle 30"/>
          <p:cNvSpPr/>
          <p:nvPr/>
        </p:nvSpPr>
        <p:spPr>
          <a:xfrm>
            <a:off x="5881511" y="3503443"/>
            <a:ext cx="620889" cy="620889"/>
          </a:xfrm>
          <a:prstGeom prst="rect">
            <a:avLst/>
          </a:prstGeom>
          <a:solidFill>
            <a:srgbClr val="189A80"/>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Placeholder 3"/>
          <p:cNvSpPr txBox="1">
            <a:spLocks/>
          </p:cNvSpPr>
          <p:nvPr/>
        </p:nvSpPr>
        <p:spPr>
          <a:xfrm>
            <a:off x="6645196" y="3503443"/>
            <a:ext cx="1900492"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189A80"/>
                </a:solidFill>
                <a:latin typeface="Candara" panose="020E0502030303020204" pitchFamily="34" charset="0"/>
              </a:rPr>
              <a:t>Lorem ipsum </a:t>
            </a:r>
          </a:p>
          <a:p>
            <a:pPr algn="l"/>
            <a:r>
              <a:rPr lang="en-US" sz="1200" dirty="0">
                <a:solidFill>
                  <a:srgbClr val="4C4F54"/>
                </a:solidFill>
                <a:latin typeface="Candara" panose="020E0502030303020204" pitchFamily="34" charset="0"/>
              </a:rPr>
              <a:t>Lorem ipsum dolor sit amet, consectetur adipiscing elit, sed do eiusmod tempor incididunt.</a:t>
            </a:r>
          </a:p>
        </p:txBody>
      </p:sp>
      <p:sp>
        <p:nvSpPr>
          <p:cNvPr id="33" name="Rectangle 32"/>
          <p:cNvSpPr/>
          <p:nvPr/>
        </p:nvSpPr>
        <p:spPr>
          <a:xfrm>
            <a:off x="5881511" y="4670085"/>
            <a:ext cx="620889" cy="620889"/>
          </a:xfrm>
          <a:prstGeom prst="rect">
            <a:avLst/>
          </a:prstGeom>
          <a:solidFill>
            <a:srgbClr val="EF9D2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 Placeholder 3"/>
          <p:cNvSpPr txBox="1">
            <a:spLocks/>
          </p:cNvSpPr>
          <p:nvPr/>
        </p:nvSpPr>
        <p:spPr>
          <a:xfrm>
            <a:off x="6645196" y="4670085"/>
            <a:ext cx="1900492"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EF9D27"/>
                </a:solidFill>
                <a:latin typeface="Candara" panose="020E0502030303020204" pitchFamily="34" charset="0"/>
              </a:rPr>
              <a:t>Lorem ipsum </a:t>
            </a:r>
          </a:p>
          <a:p>
            <a:pPr algn="l"/>
            <a:r>
              <a:rPr lang="en-US" sz="1200" dirty="0">
                <a:solidFill>
                  <a:srgbClr val="4C4F54"/>
                </a:solidFill>
                <a:latin typeface="Candara" panose="020E0502030303020204" pitchFamily="34" charset="0"/>
              </a:rPr>
              <a:t>Lorem ipsum dolor sit amet, consectetur adipiscing elit, sed do eiusmod tempor incididunt.</a:t>
            </a:r>
          </a:p>
        </p:txBody>
      </p:sp>
      <p:sp>
        <p:nvSpPr>
          <p:cNvPr id="35" name="Rectangle 34"/>
          <p:cNvSpPr/>
          <p:nvPr/>
        </p:nvSpPr>
        <p:spPr>
          <a:xfrm>
            <a:off x="8805333" y="2336801"/>
            <a:ext cx="620889" cy="620889"/>
          </a:xfrm>
          <a:prstGeom prst="rect">
            <a:avLst/>
          </a:prstGeom>
          <a:solidFill>
            <a:srgbClr val="D34132"/>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 Placeholder 3"/>
          <p:cNvSpPr txBox="1">
            <a:spLocks/>
          </p:cNvSpPr>
          <p:nvPr/>
        </p:nvSpPr>
        <p:spPr>
          <a:xfrm>
            <a:off x="9569018" y="2336801"/>
            <a:ext cx="1900492"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D34132"/>
                </a:solidFill>
                <a:latin typeface="Candara" panose="020E0502030303020204" pitchFamily="34" charset="0"/>
              </a:rPr>
              <a:t>Lorem ipsum </a:t>
            </a:r>
          </a:p>
          <a:p>
            <a:pPr algn="l"/>
            <a:r>
              <a:rPr lang="en-US" sz="1200" dirty="0">
                <a:solidFill>
                  <a:srgbClr val="4C4F54"/>
                </a:solidFill>
                <a:latin typeface="Candara" panose="020E0502030303020204" pitchFamily="34" charset="0"/>
              </a:rPr>
              <a:t>Lorem ipsum dolor sit amet, consectetur adipiscing elit, sed do eiusmod tempor incididunt.</a:t>
            </a:r>
          </a:p>
        </p:txBody>
      </p:sp>
      <p:sp>
        <p:nvSpPr>
          <p:cNvPr id="37" name="Rectangle 36"/>
          <p:cNvSpPr/>
          <p:nvPr/>
        </p:nvSpPr>
        <p:spPr>
          <a:xfrm>
            <a:off x="8805333" y="3503443"/>
            <a:ext cx="620889" cy="620889"/>
          </a:xfrm>
          <a:prstGeom prst="rect">
            <a:avLst/>
          </a:prstGeom>
          <a:solidFill>
            <a:srgbClr val="5642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 Placeholder 3"/>
          <p:cNvSpPr txBox="1">
            <a:spLocks/>
          </p:cNvSpPr>
          <p:nvPr/>
        </p:nvSpPr>
        <p:spPr>
          <a:xfrm>
            <a:off x="9569018" y="3503443"/>
            <a:ext cx="1900492"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564267"/>
                </a:solidFill>
                <a:latin typeface="Candara" panose="020E0502030303020204" pitchFamily="34" charset="0"/>
              </a:rPr>
              <a:t>Lorem ipsum </a:t>
            </a:r>
          </a:p>
          <a:p>
            <a:pPr algn="l"/>
            <a:r>
              <a:rPr lang="en-US" sz="1200" dirty="0">
                <a:solidFill>
                  <a:srgbClr val="4C4F54"/>
                </a:solidFill>
                <a:latin typeface="Candara" panose="020E0502030303020204" pitchFamily="34" charset="0"/>
              </a:rPr>
              <a:t>Lorem ipsum dolor sit amet, consectetur adipiscing elit, sed do eiusmod tempor incididunt.</a:t>
            </a:r>
          </a:p>
        </p:txBody>
      </p:sp>
      <p:sp>
        <p:nvSpPr>
          <p:cNvPr id="39" name="Rectangle 38"/>
          <p:cNvSpPr/>
          <p:nvPr/>
        </p:nvSpPr>
        <p:spPr>
          <a:xfrm>
            <a:off x="8805333" y="4670085"/>
            <a:ext cx="620889" cy="620889"/>
          </a:xfrm>
          <a:prstGeom prst="rect">
            <a:avLst/>
          </a:prstGeom>
          <a:solidFill>
            <a:srgbClr val="686868"/>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Placeholder 3"/>
          <p:cNvSpPr txBox="1">
            <a:spLocks/>
          </p:cNvSpPr>
          <p:nvPr/>
        </p:nvSpPr>
        <p:spPr>
          <a:xfrm>
            <a:off x="9569018" y="4670085"/>
            <a:ext cx="1900492"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686868"/>
                </a:solidFill>
                <a:latin typeface="Candara" panose="020E0502030303020204" pitchFamily="34" charset="0"/>
              </a:rPr>
              <a:t>Lorem ipsum </a:t>
            </a:r>
          </a:p>
          <a:p>
            <a:pPr algn="l"/>
            <a:r>
              <a:rPr lang="en-US" sz="1200" dirty="0">
                <a:solidFill>
                  <a:srgbClr val="4C4F54"/>
                </a:solidFill>
                <a:latin typeface="Candara" panose="020E0502030303020204" pitchFamily="34" charset="0"/>
              </a:rPr>
              <a:t>Lorem ipsum dolor sit amet, consectetur adipiscing elit, sed do eiusmod tempor incididunt.</a:t>
            </a:r>
          </a:p>
        </p:txBody>
      </p:sp>
      <p:sp>
        <p:nvSpPr>
          <p:cNvPr id="43" name="Freeform 42"/>
          <p:cNvSpPr>
            <a:spLocks noChangeAspect="1"/>
          </p:cNvSpPr>
          <p:nvPr/>
        </p:nvSpPr>
        <p:spPr>
          <a:xfrm>
            <a:off x="869244" y="2935112"/>
            <a:ext cx="548640" cy="2695787"/>
          </a:xfrm>
          <a:custGeom>
            <a:avLst/>
            <a:gdLst>
              <a:gd name="connsiteX0" fmla="*/ 274320 w 548640"/>
              <a:gd name="connsiteY0" fmla="*/ 0 h 3150731"/>
              <a:gd name="connsiteX1" fmla="*/ 548640 w 548640"/>
              <a:gd name="connsiteY1" fmla="*/ 274320 h 3150731"/>
              <a:gd name="connsiteX2" fmla="*/ 548640 w 548640"/>
              <a:gd name="connsiteY2" fmla="*/ 3150731 h 3150731"/>
              <a:gd name="connsiteX3" fmla="*/ 0 w 548640"/>
              <a:gd name="connsiteY3" fmla="*/ 3150731 h 3150731"/>
              <a:gd name="connsiteX4" fmla="*/ 0 w 548640"/>
              <a:gd name="connsiteY4" fmla="*/ 274320 h 3150731"/>
              <a:gd name="connsiteX5" fmla="*/ 274320 w 548640"/>
              <a:gd name="connsiteY5" fmla="*/ 0 h 3150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50731">
                <a:moveTo>
                  <a:pt x="274320" y="0"/>
                </a:moveTo>
                <a:cubicBezTo>
                  <a:pt x="425823" y="0"/>
                  <a:pt x="548640" y="122817"/>
                  <a:pt x="548640" y="274320"/>
                </a:cubicBezTo>
                <a:lnTo>
                  <a:pt x="548640" y="3150731"/>
                </a:lnTo>
                <a:lnTo>
                  <a:pt x="0" y="3150731"/>
                </a:lnTo>
                <a:lnTo>
                  <a:pt x="0" y="274320"/>
                </a:lnTo>
                <a:cubicBezTo>
                  <a:pt x="0" y="122817"/>
                  <a:pt x="122817" y="0"/>
                  <a:pt x="274320" y="0"/>
                </a:cubicBezTo>
                <a:close/>
              </a:path>
            </a:pathLst>
          </a:custGeom>
          <a:solidFill>
            <a:srgbClr val="34738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4" name="Freeform 43"/>
          <p:cNvSpPr>
            <a:spLocks noChangeAspect="1"/>
          </p:cNvSpPr>
          <p:nvPr/>
        </p:nvSpPr>
        <p:spPr>
          <a:xfrm>
            <a:off x="1600764" y="3533423"/>
            <a:ext cx="548640" cy="2097476"/>
          </a:xfrm>
          <a:custGeom>
            <a:avLst/>
            <a:gdLst>
              <a:gd name="connsiteX0" fmla="*/ 274320 w 548640"/>
              <a:gd name="connsiteY0" fmla="*/ 0 h 3150731"/>
              <a:gd name="connsiteX1" fmla="*/ 548640 w 548640"/>
              <a:gd name="connsiteY1" fmla="*/ 274320 h 3150731"/>
              <a:gd name="connsiteX2" fmla="*/ 548640 w 548640"/>
              <a:gd name="connsiteY2" fmla="*/ 3150731 h 3150731"/>
              <a:gd name="connsiteX3" fmla="*/ 0 w 548640"/>
              <a:gd name="connsiteY3" fmla="*/ 3150731 h 3150731"/>
              <a:gd name="connsiteX4" fmla="*/ 0 w 548640"/>
              <a:gd name="connsiteY4" fmla="*/ 274320 h 3150731"/>
              <a:gd name="connsiteX5" fmla="*/ 274320 w 548640"/>
              <a:gd name="connsiteY5" fmla="*/ 0 h 3150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50731">
                <a:moveTo>
                  <a:pt x="274320" y="0"/>
                </a:moveTo>
                <a:cubicBezTo>
                  <a:pt x="425823" y="0"/>
                  <a:pt x="548640" y="122817"/>
                  <a:pt x="548640" y="274320"/>
                </a:cubicBezTo>
                <a:lnTo>
                  <a:pt x="548640" y="3150731"/>
                </a:lnTo>
                <a:lnTo>
                  <a:pt x="0" y="3150731"/>
                </a:lnTo>
                <a:lnTo>
                  <a:pt x="0" y="274320"/>
                </a:lnTo>
                <a:cubicBezTo>
                  <a:pt x="0" y="122817"/>
                  <a:pt x="122817" y="0"/>
                  <a:pt x="274320" y="0"/>
                </a:cubicBezTo>
                <a:close/>
              </a:path>
            </a:pathLst>
          </a:custGeom>
          <a:solidFill>
            <a:srgbClr val="189A8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5" name="Freeform 44"/>
          <p:cNvSpPr>
            <a:spLocks noChangeAspect="1"/>
          </p:cNvSpPr>
          <p:nvPr/>
        </p:nvSpPr>
        <p:spPr>
          <a:xfrm>
            <a:off x="2332284" y="4594578"/>
            <a:ext cx="548640" cy="1040206"/>
          </a:xfrm>
          <a:custGeom>
            <a:avLst/>
            <a:gdLst>
              <a:gd name="connsiteX0" fmla="*/ 274320 w 548640"/>
              <a:gd name="connsiteY0" fmla="*/ 0 h 3150731"/>
              <a:gd name="connsiteX1" fmla="*/ 548640 w 548640"/>
              <a:gd name="connsiteY1" fmla="*/ 274320 h 3150731"/>
              <a:gd name="connsiteX2" fmla="*/ 548640 w 548640"/>
              <a:gd name="connsiteY2" fmla="*/ 3150731 h 3150731"/>
              <a:gd name="connsiteX3" fmla="*/ 0 w 548640"/>
              <a:gd name="connsiteY3" fmla="*/ 3150731 h 3150731"/>
              <a:gd name="connsiteX4" fmla="*/ 0 w 548640"/>
              <a:gd name="connsiteY4" fmla="*/ 274320 h 3150731"/>
              <a:gd name="connsiteX5" fmla="*/ 274320 w 548640"/>
              <a:gd name="connsiteY5" fmla="*/ 0 h 3150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50731">
                <a:moveTo>
                  <a:pt x="274320" y="0"/>
                </a:moveTo>
                <a:cubicBezTo>
                  <a:pt x="425823" y="0"/>
                  <a:pt x="548640" y="122817"/>
                  <a:pt x="548640" y="274320"/>
                </a:cubicBezTo>
                <a:lnTo>
                  <a:pt x="548640" y="3150731"/>
                </a:lnTo>
                <a:lnTo>
                  <a:pt x="0" y="3150731"/>
                </a:lnTo>
                <a:lnTo>
                  <a:pt x="0" y="274320"/>
                </a:lnTo>
                <a:cubicBezTo>
                  <a:pt x="0" y="122817"/>
                  <a:pt x="122817" y="0"/>
                  <a:pt x="274320" y="0"/>
                </a:cubicBezTo>
                <a:close/>
              </a:path>
            </a:pathLst>
          </a:custGeom>
          <a:solidFill>
            <a:srgbClr val="EF9D2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6" name="Freeform 45"/>
          <p:cNvSpPr>
            <a:spLocks noChangeAspect="1"/>
          </p:cNvSpPr>
          <p:nvPr/>
        </p:nvSpPr>
        <p:spPr>
          <a:xfrm>
            <a:off x="3061268" y="3300241"/>
            <a:ext cx="548640" cy="2330658"/>
          </a:xfrm>
          <a:custGeom>
            <a:avLst/>
            <a:gdLst>
              <a:gd name="connsiteX0" fmla="*/ 274320 w 548640"/>
              <a:gd name="connsiteY0" fmla="*/ 0 h 3150731"/>
              <a:gd name="connsiteX1" fmla="*/ 548640 w 548640"/>
              <a:gd name="connsiteY1" fmla="*/ 274320 h 3150731"/>
              <a:gd name="connsiteX2" fmla="*/ 548640 w 548640"/>
              <a:gd name="connsiteY2" fmla="*/ 3150731 h 3150731"/>
              <a:gd name="connsiteX3" fmla="*/ 0 w 548640"/>
              <a:gd name="connsiteY3" fmla="*/ 3150731 h 3150731"/>
              <a:gd name="connsiteX4" fmla="*/ 0 w 548640"/>
              <a:gd name="connsiteY4" fmla="*/ 274320 h 3150731"/>
              <a:gd name="connsiteX5" fmla="*/ 274320 w 548640"/>
              <a:gd name="connsiteY5" fmla="*/ 0 h 3150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50731">
                <a:moveTo>
                  <a:pt x="274320" y="0"/>
                </a:moveTo>
                <a:cubicBezTo>
                  <a:pt x="425823" y="0"/>
                  <a:pt x="548640" y="122817"/>
                  <a:pt x="548640" y="274320"/>
                </a:cubicBezTo>
                <a:lnTo>
                  <a:pt x="548640" y="3150731"/>
                </a:lnTo>
                <a:lnTo>
                  <a:pt x="0" y="3150731"/>
                </a:lnTo>
                <a:lnTo>
                  <a:pt x="0" y="274320"/>
                </a:lnTo>
                <a:cubicBezTo>
                  <a:pt x="0" y="122817"/>
                  <a:pt x="122817" y="0"/>
                  <a:pt x="274320" y="0"/>
                </a:cubicBezTo>
                <a:close/>
              </a:path>
            </a:pathLst>
          </a:custGeom>
          <a:solidFill>
            <a:srgbClr val="D34132"/>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7" name="Freeform 46"/>
          <p:cNvSpPr>
            <a:spLocks noChangeAspect="1"/>
          </p:cNvSpPr>
          <p:nvPr/>
        </p:nvSpPr>
        <p:spPr>
          <a:xfrm>
            <a:off x="3790252" y="2632098"/>
            <a:ext cx="548640" cy="2998801"/>
          </a:xfrm>
          <a:custGeom>
            <a:avLst/>
            <a:gdLst>
              <a:gd name="connsiteX0" fmla="*/ 274320 w 548640"/>
              <a:gd name="connsiteY0" fmla="*/ 0 h 3150731"/>
              <a:gd name="connsiteX1" fmla="*/ 548640 w 548640"/>
              <a:gd name="connsiteY1" fmla="*/ 274320 h 3150731"/>
              <a:gd name="connsiteX2" fmla="*/ 548640 w 548640"/>
              <a:gd name="connsiteY2" fmla="*/ 3150731 h 3150731"/>
              <a:gd name="connsiteX3" fmla="*/ 0 w 548640"/>
              <a:gd name="connsiteY3" fmla="*/ 3150731 h 3150731"/>
              <a:gd name="connsiteX4" fmla="*/ 0 w 548640"/>
              <a:gd name="connsiteY4" fmla="*/ 274320 h 3150731"/>
              <a:gd name="connsiteX5" fmla="*/ 274320 w 548640"/>
              <a:gd name="connsiteY5" fmla="*/ 0 h 3150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50731">
                <a:moveTo>
                  <a:pt x="274320" y="0"/>
                </a:moveTo>
                <a:cubicBezTo>
                  <a:pt x="425823" y="0"/>
                  <a:pt x="548640" y="122817"/>
                  <a:pt x="548640" y="274320"/>
                </a:cubicBezTo>
                <a:lnTo>
                  <a:pt x="548640" y="3150731"/>
                </a:lnTo>
                <a:lnTo>
                  <a:pt x="0" y="3150731"/>
                </a:lnTo>
                <a:lnTo>
                  <a:pt x="0" y="274320"/>
                </a:lnTo>
                <a:cubicBezTo>
                  <a:pt x="0" y="122817"/>
                  <a:pt x="122817" y="0"/>
                  <a:pt x="274320" y="0"/>
                </a:cubicBezTo>
                <a:close/>
              </a:path>
            </a:pathLst>
          </a:custGeom>
          <a:solidFill>
            <a:srgbClr val="56426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8" name="Freeform 47"/>
          <p:cNvSpPr>
            <a:spLocks noChangeAspect="1"/>
          </p:cNvSpPr>
          <p:nvPr/>
        </p:nvSpPr>
        <p:spPr>
          <a:xfrm>
            <a:off x="4526844" y="3736623"/>
            <a:ext cx="548640" cy="1894276"/>
          </a:xfrm>
          <a:custGeom>
            <a:avLst/>
            <a:gdLst>
              <a:gd name="connsiteX0" fmla="*/ 274320 w 548640"/>
              <a:gd name="connsiteY0" fmla="*/ 0 h 3150731"/>
              <a:gd name="connsiteX1" fmla="*/ 548640 w 548640"/>
              <a:gd name="connsiteY1" fmla="*/ 274320 h 3150731"/>
              <a:gd name="connsiteX2" fmla="*/ 548640 w 548640"/>
              <a:gd name="connsiteY2" fmla="*/ 3150731 h 3150731"/>
              <a:gd name="connsiteX3" fmla="*/ 0 w 548640"/>
              <a:gd name="connsiteY3" fmla="*/ 3150731 h 3150731"/>
              <a:gd name="connsiteX4" fmla="*/ 0 w 548640"/>
              <a:gd name="connsiteY4" fmla="*/ 274320 h 3150731"/>
              <a:gd name="connsiteX5" fmla="*/ 274320 w 548640"/>
              <a:gd name="connsiteY5" fmla="*/ 0 h 3150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50731">
                <a:moveTo>
                  <a:pt x="274320" y="0"/>
                </a:moveTo>
                <a:cubicBezTo>
                  <a:pt x="425823" y="0"/>
                  <a:pt x="548640" y="122817"/>
                  <a:pt x="548640" y="274320"/>
                </a:cubicBezTo>
                <a:lnTo>
                  <a:pt x="548640" y="3150731"/>
                </a:lnTo>
                <a:lnTo>
                  <a:pt x="0" y="3150731"/>
                </a:lnTo>
                <a:lnTo>
                  <a:pt x="0" y="274320"/>
                </a:lnTo>
                <a:cubicBezTo>
                  <a:pt x="0" y="122817"/>
                  <a:pt x="122817" y="0"/>
                  <a:pt x="274320" y="0"/>
                </a:cubicBezTo>
                <a:close/>
              </a:path>
            </a:pathLst>
          </a:custGeom>
          <a:solidFill>
            <a:srgbClr val="686868"/>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pic>
        <p:nvPicPr>
          <p:cNvPr id="75" name="Picture 7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66976" y="3642213"/>
            <a:ext cx="249958" cy="390178"/>
          </a:xfrm>
          <a:prstGeom prst="rect">
            <a:avLst/>
          </a:prstGeom>
          <a:effectLst>
            <a:outerShdw blurRad="50800" dist="38100" dir="2700000" algn="tl" rotWithShape="0">
              <a:prstClr val="black">
                <a:alpha val="40000"/>
              </a:prstClr>
            </a:outerShdw>
          </a:effectLst>
        </p:spPr>
      </p:pic>
      <p:pic>
        <p:nvPicPr>
          <p:cNvPr id="76" name="Picture 7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05679" y="2455204"/>
            <a:ext cx="396274" cy="384081"/>
          </a:xfrm>
          <a:prstGeom prst="rect">
            <a:avLst/>
          </a:prstGeom>
          <a:effectLst>
            <a:outerShdw blurRad="50800" dist="38100" dir="2700000" algn="tl" rotWithShape="0">
              <a:prstClr val="black">
                <a:alpha val="40000"/>
              </a:prstClr>
            </a:outerShdw>
          </a:effectLst>
        </p:spPr>
      </p:pic>
      <p:pic>
        <p:nvPicPr>
          <p:cNvPr id="77" name="Picture 7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55499" y="4766253"/>
            <a:ext cx="353599" cy="396274"/>
          </a:xfrm>
          <a:prstGeom prst="rect">
            <a:avLst/>
          </a:prstGeom>
          <a:effectLst>
            <a:outerShdw blurRad="50800" dist="38100" dir="2700000" algn="tl" rotWithShape="0">
              <a:prstClr val="black">
                <a:alpha val="40000"/>
              </a:prstClr>
            </a:outerShdw>
          </a:effectLst>
        </p:spPr>
      </p:pic>
      <p:pic>
        <p:nvPicPr>
          <p:cNvPr id="78" name="Picture 7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43024" y="3615750"/>
            <a:ext cx="353599" cy="396274"/>
          </a:xfrm>
          <a:prstGeom prst="rect">
            <a:avLst/>
          </a:prstGeom>
          <a:effectLst>
            <a:outerShdw blurRad="50800" dist="38100" dir="2700000" algn="tl" rotWithShape="0">
              <a:prstClr val="black">
                <a:alpha val="40000"/>
              </a:prstClr>
            </a:outerShdw>
          </a:effectLst>
        </p:spPr>
      </p:pic>
      <p:pic>
        <p:nvPicPr>
          <p:cNvPr id="79" name="Picture 7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903209" y="2452155"/>
            <a:ext cx="396274" cy="390178"/>
          </a:xfrm>
          <a:prstGeom prst="rect">
            <a:avLst/>
          </a:prstGeom>
          <a:effectLst>
            <a:outerShdw blurRad="50800" dist="38100" dir="2700000" algn="tl" rotWithShape="0">
              <a:prstClr val="black">
                <a:alpha val="40000"/>
              </a:prstClr>
            </a:outerShdw>
          </a:effectLst>
        </p:spPr>
      </p:pic>
      <p:pic>
        <p:nvPicPr>
          <p:cNvPr id="80" name="Picture 7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990302" y="4820196"/>
            <a:ext cx="365760" cy="320666"/>
          </a:xfrm>
          <a:prstGeom prst="rect">
            <a:avLst/>
          </a:prstGeom>
          <a:effectLst>
            <a:outerShdw blurRad="50800" dist="38100" dir="2700000" algn="tl" rotWithShape="0">
              <a:prstClr val="black">
                <a:alpha val="40000"/>
              </a:prstClr>
            </a:outerShdw>
          </a:effectLst>
        </p:spPr>
      </p:pic>
      <p:pic>
        <p:nvPicPr>
          <p:cNvPr id="41" name="Picture 40">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60031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250" fill="hold"/>
                                        <p:tgtEl>
                                          <p:spTgt spid="10"/>
                                        </p:tgtEl>
                                        <p:attrNameLst>
                                          <p:attrName>ppt_x</p:attrName>
                                        </p:attrNameLst>
                                      </p:cBhvr>
                                      <p:tavLst>
                                        <p:tav tm="0">
                                          <p:val>
                                            <p:strVal val="#ppt_x"/>
                                          </p:val>
                                        </p:tav>
                                        <p:tav tm="100000">
                                          <p:val>
                                            <p:strVal val="#ppt_x"/>
                                          </p:val>
                                        </p:tav>
                                      </p:tavLst>
                                    </p:anim>
                                    <p:anim calcmode="lin" valueType="num">
                                      <p:cBhvr additive="base">
                                        <p:cTn id="12" dur="250" fill="hold"/>
                                        <p:tgtEl>
                                          <p:spTgt spid="1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250" fill="hold"/>
                                        <p:tgtEl>
                                          <p:spTgt spid="11"/>
                                        </p:tgtEl>
                                        <p:attrNameLst>
                                          <p:attrName>ppt_x</p:attrName>
                                        </p:attrNameLst>
                                      </p:cBhvr>
                                      <p:tavLst>
                                        <p:tav tm="0">
                                          <p:val>
                                            <p:strVal val="#ppt_x"/>
                                          </p:val>
                                        </p:tav>
                                        <p:tav tm="100000">
                                          <p:val>
                                            <p:strVal val="#ppt_x"/>
                                          </p:val>
                                        </p:tav>
                                      </p:tavLst>
                                    </p:anim>
                                    <p:anim calcmode="lin" valueType="num">
                                      <p:cBhvr additive="base">
                                        <p:cTn id="17" dur="250" fill="hold"/>
                                        <p:tgtEl>
                                          <p:spTgt spid="11"/>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250" fill="hold"/>
                                        <p:tgtEl>
                                          <p:spTgt spid="12"/>
                                        </p:tgtEl>
                                        <p:attrNameLst>
                                          <p:attrName>ppt_x</p:attrName>
                                        </p:attrNameLst>
                                      </p:cBhvr>
                                      <p:tavLst>
                                        <p:tav tm="0">
                                          <p:val>
                                            <p:strVal val="#ppt_x"/>
                                          </p:val>
                                        </p:tav>
                                        <p:tav tm="100000">
                                          <p:val>
                                            <p:strVal val="#ppt_x"/>
                                          </p:val>
                                        </p:tav>
                                      </p:tavLst>
                                    </p:anim>
                                    <p:anim calcmode="lin" valueType="num">
                                      <p:cBhvr additive="base">
                                        <p:cTn id="22" dur="250" fill="hold"/>
                                        <p:tgtEl>
                                          <p:spTgt spid="12"/>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additive="base">
                                        <p:cTn id="26" dur="250" fill="hold"/>
                                        <p:tgtEl>
                                          <p:spTgt spid="13"/>
                                        </p:tgtEl>
                                        <p:attrNameLst>
                                          <p:attrName>ppt_x</p:attrName>
                                        </p:attrNameLst>
                                      </p:cBhvr>
                                      <p:tavLst>
                                        <p:tav tm="0">
                                          <p:val>
                                            <p:strVal val="#ppt_x"/>
                                          </p:val>
                                        </p:tav>
                                        <p:tav tm="100000">
                                          <p:val>
                                            <p:strVal val="#ppt_x"/>
                                          </p:val>
                                        </p:tav>
                                      </p:tavLst>
                                    </p:anim>
                                    <p:anim calcmode="lin" valueType="num">
                                      <p:cBhvr additive="base">
                                        <p:cTn id="27" dur="250" fill="hold"/>
                                        <p:tgtEl>
                                          <p:spTgt spid="13"/>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250" fill="hold"/>
                                        <p:tgtEl>
                                          <p:spTgt spid="14"/>
                                        </p:tgtEl>
                                        <p:attrNameLst>
                                          <p:attrName>ppt_x</p:attrName>
                                        </p:attrNameLst>
                                      </p:cBhvr>
                                      <p:tavLst>
                                        <p:tav tm="0">
                                          <p:val>
                                            <p:strVal val="#ppt_x"/>
                                          </p:val>
                                        </p:tav>
                                        <p:tav tm="100000">
                                          <p:val>
                                            <p:strVal val="#ppt_x"/>
                                          </p:val>
                                        </p:tav>
                                      </p:tavLst>
                                    </p:anim>
                                    <p:anim calcmode="lin" valueType="num">
                                      <p:cBhvr additive="base">
                                        <p:cTn id="32" dur="250" fill="hold"/>
                                        <p:tgtEl>
                                          <p:spTgt spid="14"/>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additive="base">
                                        <p:cTn id="36" dur="250" fill="hold"/>
                                        <p:tgtEl>
                                          <p:spTgt spid="15"/>
                                        </p:tgtEl>
                                        <p:attrNameLst>
                                          <p:attrName>ppt_x</p:attrName>
                                        </p:attrNameLst>
                                      </p:cBhvr>
                                      <p:tavLst>
                                        <p:tav tm="0">
                                          <p:val>
                                            <p:strVal val="#ppt_x"/>
                                          </p:val>
                                        </p:tav>
                                        <p:tav tm="100000">
                                          <p:val>
                                            <p:strVal val="#ppt_x"/>
                                          </p:val>
                                        </p:tav>
                                      </p:tavLst>
                                    </p:anim>
                                    <p:anim calcmode="lin" valueType="num">
                                      <p:cBhvr additive="base">
                                        <p:cTn id="37" dur="250" fill="hold"/>
                                        <p:tgtEl>
                                          <p:spTgt spid="15"/>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2" presetClass="entr" presetSubtype="4" fill="hold" grpId="0" nodeType="afterEffect">
                                  <p:stCondLst>
                                    <p:cond delay="0"/>
                                  </p:stCondLst>
                                  <p:childTnLst>
                                    <p:set>
                                      <p:cBhvr>
                                        <p:cTn id="40" dur="1" fill="hold">
                                          <p:stCondLst>
                                            <p:cond delay="0"/>
                                          </p:stCondLst>
                                        </p:cTn>
                                        <p:tgtEl>
                                          <p:spTgt spid="43"/>
                                        </p:tgtEl>
                                        <p:attrNameLst>
                                          <p:attrName>style.visibility</p:attrName>
                                        </p:attrNameLst>
                                      </p:cBhvr>
                                      <p:to>
                                        <p:strVal val="visible"/>
                                      </p:to>
                                    </p:set>
                                    <p:animEffect transition="in" filter="wipe(down)">
                                      <p:cBhvr>
                                        <p:cTn id="41" dur="500"/>
                                        <p:tgtEl>
                                          <p:spTgt spid="43"/>
                                        </p:tgtEl>
                                      </p:cBhvr>
                                    </p:animEffect>
                                  </p:childTnLst>
                                </p:cTn>
                              </p:par>
                            </p:childTnLst>
                          </p:cTn>
                        </p:par>
                        <p:par>
                          <p:cTn id="42" fill="hold">
                            <p:stCondLst>
                              <p:cond delay="2750"/>
                            </p:stCondLst>
                            <p:childTnLst>
                              <p:par>
                                <p:cTn id="43" presetID="53" presetClass="entr" presetSubtype="16" fill="hold" grpId="0" nodeType="afterEffect">
                                  <p:stCondLst>
                                    <p:cond delay="0"/>
                                  </p:stCondLst>
                                  <p:childTnLst>
                                    <p:set>
                                      <p:cBhvr>
                                        <p:cTn id="44" dur="1" fill="hold">
                                          <p:stCondLst>
                                            <p:cond delay="0"/>
                                          </p:stCondLst>
                                        </p:cTn>
                                        <p:tgtEl>
                                          <p:spTgt spid="27"/>
                                        </p:tgtEl>
                                        <p:attrNameLst>
                                          <p:attrName>style.visibility</p:attrName>
                                        </p:attrNameLst>
                                      </p:cBhvr>
                                      <p:to>
                                        <p:strVal val="visible"/>
                                      </p:to>
                                    </p:set>
                                    <p:anim calcmode="lin" valueType="num">
                                      <p:cBhvr>
                                        <p:cTn id="45" dur="500" fill="hold"/>
                                        <p:tgtEl>
                                          <p:spTgt spid="27"/>
                                        </p:tgtEl>
                                        <p:attrNameLst>
                                          <p:attrName>ppt_w</p:attrName>
                                        </p:attrNameLst>
                                      </p:cBhvr>
                                      <p:tavLst>
                                        <p:tav tm="0">
                                          <p:val>
                                            <p:fltVal val="0"/>
                                          </p:val>
                                        </p:tav>
                                        <p:tav tm="100000">
                                          <p:val>
                                            <p:strVal val="#ppt_w"/>
                                          </p:val>
                                        </p:tav>
                                      </p:tavLst>
                                    </p:anim>
                                    <p:anim calcmode="lin" valueType="num">
                                      <p:cBhvr>
                                        <p:cTn id="46" dur="500" fill="hold"/>
                                        <p:tgtEl>
                                          <p:spTgt spid="27"/>
                                        </p:tgtEl>
                                        <p:attrNameLst>
                                          <p:attrName>ppt_h</p:attrName>
                                        </p:attrNameLst>
                                      </p:cBhvr>
                                      <p:tavLst>
                                        <p:tav tm="0">
                                          <p:val>
                                            <p:fltVal val="0"/>
                                          </p:val>
                                        </p:tav>
                                        <p:tav tm="100000">
                                          <p:val>
                                            <p:strVal val="#ppt_h"/>
                                          </p:val>
                                        </p:tav>
                                      </p:tavLst>
                                    </p:anim>
                                    <p:animEffect transition="in" filter="fade">
                                      <p:cBhvr>
                                        <p:cTn id="47" dur="500"/>
                                        <p:tgtEl>
                                          <p:spTgt spid="27"/>
                                        </p:tgtEl>
                                      </p:cBhvr>
                                    </p:animEffect>
                                  </p:childTnLst>
                                </p:cTn>
                              </p:par>
                              <p:par>
                                <p:cTn id="48" presetID="53" presetClass="entr" presetSubtype="16" fill="hold" nodeType="withEffect">
                                  <p:stCondLst>
                                    <p:cond delay="0"/>
                                  </p:stCondLst>
                                  <p:childTnLst>
                                    <p:set>
                                      <p:cBhvr>
                                        <p:cTn id="49" dur="1" fill="hold">
                                          <p:stCondLst>
                                            <p:cond delay="0"/>
                                          </p:stCondLst>
                                        </p:cTn>
                                        <p:tgtEl>
                                          <p:spTgt spid="76"/>
                                        </p:tgtEl>
                                        <p:attrNameLst>
                                          <p:attrName>style.visibility</p:attrName>
                                        </p:attrNameLst>
                                      </p:cBhvr>
                                      <p:to>
                                        <p:strVal val="visible"/>
                                      </p:to>
                                    </p:set>
                                    <p:anim calcmode="lin" valueType="num">
                                      <p:cBhvr>
                                        <p:cTn id="50" dur="500" fill="hold"/>
                                        <p:tgtEl>
                                          <p:spTgt spid="76"/>
                                        </p:tgtEl>
                                        <p:attrNameLst>
                                          <p:attrName>ppt_w</p:attrName>
                                        </p:attrNameLst>
                                      </p:cBhvr>
                                      <p:tavLst>
                                        <p:tav tm="0">
                                          <p:val>
                                            <p:fltVal val="0"/>
                                          </p:val>
                                        </p:tav>
                                        <p:tav tm="100000">
                                          <p:val>
                                            <p:strVal val="#ppt_w"/>
                                          </p:val>
                                        </p:tav>
                                      </p:tavLst>
                                    </p:anim>
                                    <p:anim calcmode="lin" valueType="num">
                                      <p:cBhvr>
                                        <p:cTn id="51" dur="500" fill="hold"/>
                                        <p:tgtEl>
                                          <p:spTgt spid="76"/>
                                        </p:tgtEl>
                                        <p:attrNameLst>
                                          <p:attrName>ppt_h</p:attrName>
                                        </p:attrNameLst>
                                      </p:cBhvr>
                                      <p:tavLst>
                                        <p:tav tm="0">
                                          <p:val>
                                            <p:fltVal val="0"/>
                                          </p:val>
                                        </p:tav>
                                        <p:tav tm="100000">
                                          <p:val>
                                            <p:strVal val="#ppt_h"/>
                                          </p:val>
                                        </p:tav>
                                      </p:tavLst>
                                    </p:anim>
                                    <p:animEffect transition="in" filter="fade">
                                      <p:cBhvr>
                                        <p:cTn id="52" dur="500"/>
                                        <p:tgtEl>
                                          <p:spTgt spid="76"/>
                                        </p:tgtEl>
                                      </p:cBhvr>
                                    </p:animEffect>
                                  </p:childTnLst>
                                </p:cTn>
                              </p:par>
                            </p:childTnLst>
                          </p:cTn>
                        </p:par>
                        <p:par>
                          <p:cTn id="53" fill="hold">
                            <p:stCondLst>
                              <p:cond delay="3250"/>
                            </p:stCondLst>
                            <p:childTnLst>
                              <p:par>
                                <p:cTn id="54" presetID="42" presetClass="entr" presetSubtype="0" fill="hold" grpId="0" nodeType="afterEffect">
                                  <p:stCondLst>
                                    <p:cond delay="0"/>
                                  </p:stCondLst>
                                  <p:childTnLst>
                                    <p:set>
                                      <p:cBhvr>
                                        <p:cTn id="55" dur="1" fill="hold">
                                          <p:stCondLst>
                                            <p:cond delay="0"/>
                                          </p:stCondLst>
                                        </p:cTn>
                                        <p:tgtEl>
                                          <p:spTgt spid="30"/>
                                        </p:tgtEl>
                                        <p:attrNameLst>
                                          <p:attrName>style.visibility</p:attrName>
                                        </p:attrNameLst>
                                      </p:cBhvr>
                                      <p:to>
                                        <p:strVal val="visible"/>
                                      </p:to>
                                    </p:set>
                                    <p:animEffect transition="in" filter="fade">
                                      <p:cBhvr>
                                        <p:cTn id="56" dur="1000"/>
                                        <p:tgtEl>
                                          <p:spTgt spid="30"/>
                                        </p:tgtEl>
                                      </p:cBhvr>
                                    </p:animEffect>
                                    <p:anim calcmode="lin" valueType="num">
                                      <p:cBhvr>
                                        <p:cTn id="57" dur="1000" fill="hold"/>
                                        <p:tgtEl>
                                          <p:spTgt spid="30"/>
                                        </p:tgtEl>
                                        <p:attrNameLst>
                                          <p:attrName>ppt_x</p:attrName>
                                        </p:attrNameLst>
                                      </p:cBhvr>
                                      <p:tavLst>
                                        <p:tav tm="0">
                                          <p:val>
                                            <p:strVal val="#ppt_x"/>
                                          </p:val>
                                        </p:tav>
                                        <p:tav tm="100000">
                                          <p:val>
                                            <p:strVal val="#ppt_x"/>
                                          </p:val>
                                        </p:tav>
                                      </p:tavLst>
                                    </p:anim>
                                    <p:anim calcmode="lin" valueType="num">
                                      <p:cBhvr>
                                        <p:cTn id="58" dur="1000" fill="hold"/>
                                        <p:tgtEl>
                                          <p:spTgt spid="30"/>
                                        </p:tgtEl>
                                        <p:attrNameLst>
                                          <p:attrName>ppt_y</p:attrName>
                                        </p:attrNameLst>
                                      </p:cBhvr>
                                      <p:tavLst>
                                        <p:tav tm="0">
                                          <p:val>
                                            <p:strVal val="#ppt_y+.1"/>
                                          </p:val>
                                        </p:tav>
                                        <p:tav tm="100000">
                                          <p:val>
                                            <p:strVal val="#ppt_y"/>
                                          </p:val>
                                        </p:tav>
                                      </p:tavLst>
                                    </p:anim>
                                  </p:childTnLst>
                                </p:cTn>
                              </p:par>
                            </p:childTnLst>
                          </p:cTn>
                        </p:par>
                        <p:par>
                          <p:cTn id="59" fill="hold">
                            <p:stCondLst>
                              <p:cond delay="4250"/>
                            </p:stCondLst>
                            <p:childTnLst>
                              <p:par>
                                <p:cTn id="60" presetID="22" presetClass="entr" presetSubtype="4" fill="hold" grpId="0" nodeType="afterEffect">
                                  <p:stCondLst>
                                    <p:cond delay="0"/>
                                  </p:stCondLst>
                                  <p:childTnLst>
                                    <p:set>
                                      <p:cBhvr>
                                        <p:cTn id="61" dur="1" fill="hold">
                                          <p:stCondLst>
                                            <p:cond delay="0"/>
                                          </p:stCondLst>
                                        </p:cTn>
                                        <p:tgtEl>
                                          <p:spTgt spid="44"/>
                                        </p:tgtEl>
                                        <p:attrNameLst>
                                          <p:attrName>style.visibility</p:attrName>
                                        </p:attrNameLst>
                                      </p:cBhvr>
                                      <p:to>
                                        <p:strVal val="visible"/>
                                      </p:to>
                                    </p:set>
                                    <p:animEffect transition="in" filter="wipe(down)">
                                      <p:cBhvr>
                                        <p:cTn id="62" dur="500"/>
                                        <p:tgtEl>
                                          <p:spTgt spid="44"/>
                                        </p:tgtEl>
                                      </p:cBhvr>
                                    </p:animEffect>
                                  </p:childTnLst>
                                </p:cTn>
                              </p:par>
                            </p:childTnLst>
                          </p:cTn>
                        </p:par>
                        <p:par>
                          <p:cTn id="63" fill="hold">
                            <p:stCondLst>
                              <p:cond delay="4750"/>
                            </p:stCondLst>
                            <p:childTnLst>
                              <p:par>
                                <p:cTn id="64" presetID="53" presetClass="entr" presetSubtype="16" fill="hold" grpId="0" nodeType="afterEffect">
                                  <p:stCondLst>
                                    <p:cond delay="0"/>
                                  </p:stCondLst>
                                  <p:childTnLst>
                                    <p:set>
                                      <p:cBhvr>
                                        <p:cTn id="65" dur="1" fill="hold">
                                          <p:stCondLst>
                                            <p:cond delay="0"/>
                                          </p:stCondLst>
                                        </p:cTn>
                                        <p:tgtEl>
                                          <p:spTgt spid="31"/>
                                        </p:tgtEl>
                                        <p:attrNameLst>
                                          <p:attrName>style.visibility</p:attrName>
                                        </p:attrNameLst>
                                      </p:cBhvr>
                                      <p:to>
                                        <p:strVal val="visible"/>
                                      </p:to>
                                    </p:set>
                                    <p:anim calcmode="lin" valueType="num">
                                      <p:cBhvr>
                                        <p:cTn id="66" dur="500" fill="hold"/>
                                        <p:tgtEl>
                                          <p:spTgt spid="31"/>
                                        </p:tgtEl>
                                        <p:attrNameLst>
                                          <p:attrName>ppt_w</p:attrName>
                                        </p:attrNameLst>
                                      </p:cBhvr>
                                      <p:tavLst>
                                        <p:tav tm="0">
                                          <p:val>
                                            <p:fltVal val="0"/>
                                          </p:val>
                                        </p:tav>
                                        <p:tav tm="100000">
                                          <p:val>
                                            <p:strVal val="#ppt_w"/>
                                          </p:val>
                                        </p:tav>
                                      </p:tavLst>
                                    </p:anim>
                                    <p:anim calcmode="lin" valueType="num">
                                      <p:cBhvr>
                                        <p:cTn id="67" dur="500" fill="hold"/>
                                        <p:tgtEl>
                                          <p:spTgt spid="31"/>
                                        </p:tgtEl>
                                        <p:attrNameLst>
                                          <p:attrName>ppt_h</p:attrName>
                                        </p:attrNameLst>
                                      </p:cBhvr>
                                      <p:tavLst>
                                        <p:tav tm="0">
                                          <p:val>
                                            <p:fltVal val="0"/>
                                          </p:val>
                                        </p:tav>
                                        <p:tav tm="100000">
                                          <p:val>
                                            <p:strVal val="#ppt_h"/>
                                          </p:val>
                                        </p:tav>
                                      </p:tavLst>
                                    </p:anim>
                                    <p:animEffect transition="in" filter="fade">
                                      <p:cBhvr>
                                        <p:cTn id="68" dur="500"/>
                                        <p:tgtEl>
                                          <p:spTgt spid="31"/>
                                        </p:tgtEl>
                                      </p:cBhvr>
                                    </p:animEffect>
                                  </p:childTnLst>
                                </p:cTn>
                              </p:par>
                              <p:par>
                                <p:cTn id="69" presetID="53" presetClass="entr" presetSubtype="16" fill="hold" nodeType="withEffect">
                                  <p:stCondLst>
                                    <p:cond delay="0"/>
                                  </p:stCondLst>
                                  <p:childTnLst>
                                    <p:set>
                                      <p:cBhvr>
                                        <p:cTn id="70" dur="1" fill="hold">
                                          <p:stCondLst>
                                            <p:cond delay="0"/>
                                          </p:stCondLst>
                                        </p:cTn>
                                        <p:tgtEl>
                                          <p:spTgt spid="75"/>
                                        </p:tgtEl>
                                        <p:attrNameLst>
                                          <p:attrName>style.visibility</p:attrName>
                                        </p:attrNameLst>
                                      </p:cBhvr>
                                      <p:to>
                                        <p:strVal val="visible"/>
                                      </p:to>
                                    </p:set>
                                    <p:anim calcmode="lin" valueType="num">
                                      <p:cBhvr>
                                        <p:cTn id="71" dur="500" fill="hold"/>
                                        <p:tgtEl>
                                          <p:spTgt spid="75"/>
                                        </p:tgtEl>
                                        <p:attrNameLst>
                                          <p:attrName>ppt_w</p:attrName>
                                        </p:attrNameLst>
                                      </p:cBhvr>
                                      <p:tavLst>
                                        <p:tav tm="0">
                                          <p:val>
                                            <p:fltVal val="0"/>
                                          </p:val>
                                        </p:tav>
                                        <p:tav tm="100000">
                                          <p:val>
                                            <p:strVal val="#ppt_w"/>
                                          </p:val>
                                        </p:tav>
                                      </p:tavLst>
                                    </p:anim>
                                    <p:anim calcmode="lin" valueType="num">
                                      <p:cBhvr>
                                        <p:cTn id="72" dur="500" fill="hold"/>
                                        <p:tgtEl>
                                          <p:spTgt spid="75"/>
                                        </p:tgtEl>
                                        <p:attrNameLst>
                                          <p:attrName>ppt_h</p:attrName>
                                        </p:attrNameLst>
                                      </p:cBhvr>
                                      <p:tavLst>
                                        <p:tav tm="0">
                                          <p:val>
                                            <p:fltVal val="0"/>
                                          </p:val>
                                        </p:tav>
                                        <p:tav tm="100000">
                                          <p:val>
                                            <p:strVal val="#ppt_h"/>
                                          </p:val>
                                        </p:tav>
                                      </p:tavLst>
                                    </p:anim>
                                    <p:animEffect transition="in" filter="fade">
                                      <p:cBhvr>
                                        <p:cTn id="73" dur="500"/>
                                        <p:tgtEl>
                                          <p:spTgt spid="75"/>
                                        </p:tgtEl>
                                      </p:cBhvr>
                                    </p:animEffect>
                                  </p:childTnLst>
                                </p:cTn>
                              </p:par>
                            </p:childTnLst>
                          </p:cTn>
                        </p:par>
                        <p:par>
                          <p:cTn id="74" fill="hold">
                            <p:stCondLst>
                              <p:cond delay="5250"/>
                            </p:stCondLst>
                            <p:childTnLst>
                              <p:par>
                                <p:cTn id="75" presetID="42" presetClass="entr" presetSubtype="0" fill="hold" grpId="0" nodeType="afterEffect">
                                  <p:stCondLst>
                                    <p:cond delay="0"/>
                                  </p:stCondLst>
                                  <p:childTnLst>
                                    <p:set>
                                      <p:cBhvr>
                                        <p:cTn id="76" dur="1" fill="hold">
                                          <p:stCondLst>
                                            <p:cond delay="0"/>
                                          </p:stCondLst>
                                        </p:cTn>
                                        <p:tgtEl>
                                          <p:spTgt spid="32"/>
                                        </p:tgtEl>
                                        <p:attrNameLst>
                                          <p:attrName>style.visibility</p:attrName>
                                        </p:attrNameLst>
                                      </p:cBhvr>
                                      <p:to>
                                        <p:strVal val="visible"/>
                                      </p:to>
                                    </p:set>
                                    <p:animEffect transition="in" filter="fade">
                                      <p:cBhvr>
                                        <p:cTn id="77" dur="1000"/>
                                        <p:tgtEl>
                                          <p:spTgt spid="32"/>
                                        </p:tgtEl>
                                      </p:cBhvr>
                                    </p:animEffect>
                                    <p:anim calcmode="lin" valueType="num">
                                      <p:cBhvr>
                                        <p:cTn id="78" dur="1000" fill="hold"/>
                                        <p:tgtEl>
                                          <p:spTgt spid="32"/>
                                        </p:tgtEl>
                                        <p:attrNameLst>
                                          <p:attrName>ppt_x</p:attrName>
                                        </p:attrNameLst>
                                      </p:cBhvr>
                                      <p:tavLst>
                                        <p:tav tm="0">
                                          <p:val>
                                            <p:strVal val="#ppt_x"/>
                                          </p:val>
                                        </p:tav>
                                        <p:tav tm="100000">
                                          <p:val>
                                            <p:strVal val="#ppt_x"/>
                                          </p:val>
                                        </p:tav>
                                      </p:tavLst>
                                    </p:anim>
                                    <p:anim calcmode="lin" valueType="num">
                                      <p:cBhvr>
                                        <p:cTn id="79" dur="1000" fill="hold"/>
                                        <p:tgtEl>
                                          <p:spTgt spid="32"/>
                                        </p:tgtEl>
                                        <p:attrNameLst>
                                          <p:attrName>ppt_y</p:attrName>
                                        </p:attrNameLst>
                                      </p:cBhvr>
                                      <p:tavLst>
                                        <p:tav tm="0">
                                          <p:val>
                                            <p:strVal val="#ppt_y+.1"/>
                                          </p:val>
                                        </p:tav>
                                        <p:tav tm="100000">
                                          <p:val>
                                            <p:strVal val="#ppt_y"/>
                                          </p:val>
                                        </p:tav>
                                      </p:tavLst>
                                    </p:anim>
                                  </p:childTnLst>
                                </p:cTn>
                              </p:par>
                            </p:childTnLst>
                          </p:cTn>
                        </p:par>
                        <p:par>
                          <p:cTn id="80" fill="hold">
                            <p:stCondLst>
                              <p:cond delay="6250"/>
                            </p:stCondLst>
                            <p:childTnLst>
                              <p:par>
                                <p:cTn id="81" presetID="22" presetClass="entr" presetSubtype="4" fill="hold" grpId="0" nodeType="afterEffect">
                                  <p:stCondLst>
                                    <p:cond delay="0"/>
                                  </p:stCondLst>
                                  <p:childTnLst>
                                    <p:set>
                                      <p:cBhvr>
                                        <p:cTn id="82" dur="1" fill="hold">
                                          <p:stCondLst>
                                            <p:cond delay="0"/>
                                          </p:stCondLst>
                                        </p:cTn>
                                        <p:tgtEl>
                                          <p:spTgt spid="45"/>
                                        </p:tgtEl>
                                        <p:attrNameLst>
                                          <p:attrName>style.visibility</p:attrName>
                                        </p:attrNameLst>
                                      </p:cBhvr>
                                      <p:to>
                                        <p:strVal val="visible"/>
                                      </p:to>
                                    </p:set>
                                    <p:animEffect transition="in" filter="wipe(down)">
                                      <p:cBhvr>
                                        <p:cTn id="83" dur="500"/>
                                        <p:tgtEl>
                                          <p:spTgt spid="45"/>
                                        </p:tgtEl>
                                      </p:cBhvr>
                                    </p:animEffect>
                                  </p:childTnLst>
                                </p:cTn>
                              </p:par>
                            </p:childTnLst>
                          </p:cTn>
                        </p:par>
                        <p:par>
                          <p:cTn id="84" fill="hold">
                            <p:stCondLst>
                              <p:cond delay="6750"/>
                            </p:stCondLst>
                            <p:childTnLst>
                              <p:par>
                                <p:cTn id="85" presetID="53" presetClass="entr" presetSubtype="16" fill="hold" grpId="0" nodeType="afterEffect">
                                  <p:stCondLst>
                                    <p:cond delay="0"/>
                                  </p:stCondLst>
                                  <p:childTnLst>
                                    <p:set>
                                      <p:cBhvr>
                                        <p:cTn id="86" dur="1" fill="hold">
                                          <p:stCondLst>
                                            <p:cond delay="0"/>
                                          </p:stCondLst>
                                        </p:cTn>
                                        <p:tgtEl>
                                          <p:spTgt spid="33"/>
                                        </p:tgtEl>
                                        <p:attrNameLst>
                                          <p:attrName>style.visibility</p:attrName>
                                        </p:attrNameLst>
                                      </p:cBhvr>
                                      <p:to>
                                        <p:strVal val="visible"/>
                                      </p:to>
                                    </p:set>
                                    <p:anim calcmode="lin" valueType="num">
                                      <p:cBhvr>
                                        <p:cTn id="87" dur="500" fill="hold"/>
                                        <p:tgtEl>
                                          <p:spTgt spid="33"/>
                                        </p:tgtEl>
                                        <p:attrNameLst>
                                          <p:attrName>ppt_w</p:attrName>
                                        </p:attrNameLst>
                                      </p:cBhvr>
                                      <p:tavLst>
                                        <p:tav tm="0">
                                          <p:val>
                                            <p:fltVal val="0"/>
                                          </p:val>
                                        </p:tav>
                                        <p:tav tm="100000">
                                          <p:val>
                                            <p:strVal val="#ppt_w"/>
                                          </p:val>
                                        </p:tav>
                                      </p:tavLst>
                                    </p:anim>
                                    <p:anim calcmode="lin" valueType="num">
                                      <p:cBhvr>
                                        <p:cTn id="88" dur="500" fill="hold"/>
                                        <p:tgtEl>
                                          <p:spTgt spid="33"/>
                                        </p:tgtEl>
                                        <p:attrNameLst>
                                          <p:attrName>ppt_h</p:attrName>
                                        </p:attrNameLst>
                                      </p:cBhvr>
                                      <p:tavLst>
                                        <p:tav tm="0">
                                          <p:val>
                                            <p:fltVal val="0"/>
                                          </p:val>
                                        </p:tav>
                                        <p:tav tm="100000">
                                          <p:val>
                                            <p:strVal val="#ppt_h"/>
                                          </p:val>
                                        </p:tav>
                                      </p:tavLst>
                                    </p:anim>
                                    <p:animEffect transition="in" filter="fade">
                                      <p:cBhvr>
                                        <p:cTn id="89" dur="500"/>
                                        <p:tgtEl>
                                          <p:spTgt spid="33"/>
                                        </p:tgtEl>
                                      </p:cBhvr>
                                    </p:animEffect>
                                  </p:childTnLst>
                                </p:cTn>
                              </p:par>
                              <p:par>
                                <p:cTn id="90" presetID="53" presetClass="entr" presetSubtype="16" fill="hold" nodeType="withEffect">
                                  <p:stCondLst>
                                    <p:cond delay="0"/>
                                  </p:stCondLst>
                                  <p:childTnLst>
                                    <p:set>
                                      <p:cBhvr>
                                        <p:cTn id="91" dur="1" fill="hold">
                                          <p:stCondLst>
                                            <p:cond delay="0"/>
                                          </p:stCondLst>
                                        </p:cTn>
                                        <p:tgtEl>
                                          <p:spTgt spid="80"/>
                                        </p:tgtEl>
                                        <p:attrNameLst>
                                          <p:attrName>style.visibility</p:attrName>
                                        </p:attrNameLst>
                                      </p:cBhvr>
                                      <p:to>
                                        <p:strVal val="visible"/>
                                      </p:to>
                                    </p:set>
                                    <p:anim calcmode="lin" valueType="num">
                                      <p:cBhvr>
                                        <p:cTn id="92" dur="500" fill="hold"/>
                                        <p:tgtEl>
                                          <p:spTgt spid="80"/>
                                        </p:tgtEl>
                                        <p:attrNameLst>
                                          <p:attrName>ppt_w</p:attrName>
                                        </p:attrNameLst>
                                      </p:cBhvr>
                                      <p:tavLst>
                                        <p:tav tm="0">
                                          <p:val>
                                            <p:fltVal val="0"/>
                                          </p:val>
                                        </p:tav>
                                        <p:tav tm="100000">
                                          <p:val>
                                            <p:strVal val="#ppt_w"/>
                                          </p:val>
                                        </p:tav>
                                      </p:tavLst>
                                    </p:anim>
                                    <p:anim calcmode="lin" valueType="num">
                                      <p:cBhvr>
                                        <p:cTn id="93" dur="500" fill="hold"/>
                                        <p:tgtEl>
                                          <p:spTgt spid="80"/>
                                        </p:tgtEl>
                                        <p:attrNameLst>
                                          <p:attrName>ppt_h</p:attrName>
                                        </p:attrNameLst>
                                      </p:cBhvr>
                                      <p:tavLst>
                                        <p:tav tm="0">
                                          <p:val>
                                            <p:fltVal val="0"/>
                                          </p:val>
                                        </p:tav>
                                        <p:tav tm="100000">
                                          <p:val>
                                            <p:strVal val="#ppt_h"/>
                                          </p:val>
                                        </p:tav>
                                      </p:tavLst>
                                    </p:anim>
                                    <p:animEffect transition="in" filter="fade">
                                      <p:cBhvr>
                                        <p:cTn id="94" dur="500"/>
                                        <p:tgtEl>
                                          <p:spTgt spid="80"/>
                                        </p:tgtEl>
                                      </p:cBhvr>
                                    </p:animEffect>
                                  </p:childTnLst>
                                </p:cTn>
                              </p:par>
                            </p:childTnLst>
                          </p:cTn>
                        </p:par>
                        <p:par>
                          <p:cTn id="95" fill="hold">
                            <p:stCondLst>
                              <p:cond delay="7250"/>
                            </p:stCondLst>
                            <p:childTnLst>
                              <p:par>
                                <p:cTn id="96" presetID="42" presetClass="entr" presetSubtype="0" fill="hold" grpId="0" nodeType="afterEffect">
                                  <p:stCondLst>
                                    <p:cond delay="0"/>
                                  </p:stCondLst>
                                  <p:childTnLst>
                                    <p:set>
                                      <p:cBhvr>
                                        <p:cTn id="97" dur="1" fill="hold">
                                          <p:stCondLst>
                                            <p:cond delay="0"/>
                                          </p:stCondLst>
                                        </p:cTn>
                                        <p:tgtEl>
                                          <p:spTgt spid="34"/>
                                        </p:tgtEl>
                                        <p:attrNameLst>
                                          <p:attrName>style.visibility</p:attrName>
                                        </p:attrNameLst>
                                      </p:cBhvr>
                                      <p:to>
                                        <p:strVal val="visible"/>
                                      </p:to>
                                    </p:set>
                                    <p:animEffect transition="in" filter="fade">
                                      <p:cBhvr>
                                        <p:cTn id="98" dur="1000"/>
                                        <p:tgtEl>
                                          <p:spTgt spid="34"/>
                                        </p:tgtEl>
                                      </p:cBhvr>
                                    </p:animEffect>
                                    <p:anim calcmode="lin" valueType="num">
                                      <p:cBhvr>
                                        <p:cTn id="99" dur="1000" fill="hold"/>
                                        <p:tgtEl>
                                          <p:spTgt spid="34"/>
                                        </p:tgtEl>
                                        <p:attrNameLst>
                                          <p:attrName>ppt_x</p:attrName>
                                        </p:attrNameLst>
                                      </p:cBhvr>
                                      <p:tavLst>
                                        <p:tav tm="0">
                                          <p:val>
                                            <p:strVal val="#ppt_x"/>
                                          </p:val>
                                        </p:tav>
                                        <p:tav tm="100000">
                                          <p:val>
                                            <p:strVal val="#ppt_x"/>
                                          </p:val>
                                        </p:tav>
                                      </p:tavLst>
                                    </p:anim>
                                    <p:anim calcmode="lin" valueType="num">
                                      <p:cBhvr>
                                        <p:cTn id="100" dur="1000" fill="hold"/>
                                        <p:tgtEl>
                                          <p:spTgt spid="34"/>
                                        </p:tgtEl>
                                        <p:attrNameLst>
                                          <p:attrName>ppt_y</p:attrName>
                                        </p:attrNameLst>
                                      </p:cBhvr>
                                      <p:tavLst>
                                        <p:tav tm="0">
                                          <p:val>
                                            <p:strVal val="#ppt_y+.1"/>
                                          </p:val>
                                        </p:tav>
                                        <p:tav tm="100000">
                                          <p:val>
                                            <p:strVal val="#ppt_y"/>
                                          </p:val>
                                        </p:tav>
                                      </p:tavLst>
                                    </p:anim>
                                  </p:childTnLst>
                                </p:cTn>
                              </p:par>
                            </p:childTnLst>
                          </p:cTn>
                        </p:par>
                        <p:par>
                          <p:cTn id="101" fill="hold">
                            <p:stCondLst>
                              <p:cond delay="8250"/>
                            </p:stCondLst>
                            <p:childTnLst>
                              <p:par>
                                <p:cTn id="102" presetID="22" presetClass="entr" presetSubtype="4" fill="hold" grpId="0" nodeType="afterEffect">
                                  <p:stCondLst>
                                    <p:cond delay="0"/>
                                  </p:stCondLst>
                                  <p:childTnLst>
                                    <p:set>
                                      <p:cBhvr>
                                        <p:cTn id="103" dur="1" fill="hold">
                                          <p:stCondLst>
                                            <p:cond delay="0"/>
                                          </p:stCondLst>
                                        </p:cTn>
                                        <p:tgtEl>
                                          <p:spTgt spid="46"/>
                                        </p:tgtEl>
                                        <p:attrNameLst>
                                          <p:attrName>style.visibility</p:attrName>
                                        </p:attrNameLst>
                                      </p:cBhvr>
                                      <p:to>
                                        <p:strVal val="visible"/>
                                      </p:to>
                                    </p:set>
                                    <p:animEffect transition="in" filter="wipe(down)">
                                      <p:cBhvr>
                                        <p:cTn id="104" dur="500"/>
                                        <p:tgtEl>
                                          <p:spTgt spid="46"/>
                                        </p:tgtEl>
                                      </p:cBhvr>
                                    </p:animEffect>
                                  </p:childTnLst>
                                </p:cTn>
                              </p:par>
                            </p:childTnLst>
                          </p:cTn>
                        </p:par>
                        <p:par>
                          <p:cTn id="105" fill="hold">
                            <p:stCondLst>
                              <p:cond delay="8750"/>
                            </p:stCondLst>
                            <p:childTnLst>
                              <p:par>
                                <p:cTn id="106" presetID="53" presetClass="entr" presetSubtype="16" fill="hold" grpId="0" nodeType="afterEffect">
                                  <p:stCondLst>
                                    <p:cond delay="0"/>
                                  </p:stCondLst>
                                  <p:childTnLst>
                                    <p:set>
                                      <p:cBhvr>
                                        <p:cTn id="107" dur="1" fill="hold">
                                          <p:stCondLst>
                                            <p:cond delay="0"/>
                                          </p:stCondLst>
                                        </p:cTn>
                                        <p:tgtEl>
                                          <p:spTgt spid="35"/>
                                        </p:tgtEl>
                                        <p:attrNameLst>
                                          <p:attrName>style.visibility</p:attrName>
                                        </p:attrNameLst>
                                      </p:cBhvr>
                                      <p:to>
                                        <p:strVal val="visible"/>
                                      </p:to>
                                    </p:set>
                                    <p:anim calcmode="lin" valueType="num">
                                      <p:cBhvr>
                                        <p:cTn id="108" dur="500" fill="hold"/>
                                        <p:tgtEl>
                                          <p:spTgt spid="35"/>
                                        </p:tgtEl>
                                        <p:attrNameLst>
                                          <p:attrName>ppt_w</p:attrName>
                                        </p:attrNameLst>
                                      </p:cBhvr>
                                      <p:tavLst>
                                        <p:tav tm="0">
                                          <p:val>
                                            <p:fltVal val="0"/>
                                          </p:val>
                                        </p:tav>
                                        <p:tav tm="100000">
                                          <p:val>
                                            <p:strVal val="#ppt_w"/>
                                          </p:val>
                                        </p:tav>
                                      </p:tavLst>
                                    </p:anim>
                                    <p:anim calcmode="lin" valueType="num">
                                      <p:cBhvr>
                                        <p:cTn id="109" dur="500" fill="hold"/>
                                        <p:tgtEl>
                                          <p:spTgt spid="35"/>
                                        </p:tgtEl>
                                        <p:attrNameLst>
                                          <p:attrName>ppt_h</p:attrName>
                                        </p:attrNameLst>
                                      </p:cBhvr>
                                      <p:tavLst>
                                        <p:tav tm="0">
                                          <p:val>
                                            <p:fltVal val="0"/>
                                          </p:val>
                                        </p:tav>
                                        <p:tav tm="100000">
                                          <p:val>
                                            <p:strVal val="#ppt_h"/>
                                          </p:val>
                                        </p:tav>
                                      </p:tavLst>
                                    </p:anim>
                                    <p:animEffect transition="in" filter="fade">
                                      <p:cBhvr>
                                        <p:cTn id="110" dur="500"/>
                                        <p:tgtEl>
                                          <p:spTgt spid="35"/>
                                        </p:tgtEl>
                                      </p:cBhvr>
                                    </p:animEffect>
                                  </p:childTnLst>
                                </p:cTn>
                              </p:par>
                              <p:par>
                                <p:cTn id="111" presetID="53" presetClass="entr" presetSubtype="16" fill="hold" nodeType="withEffect">
                                  <p:stCondLst>
                                    <p:cond delay="0"/>
                                  </p:stCondLst>
                                  <p:childTnLst>
                                    <p:set>
                                      <p:cBhvr>
                                        <p:cTn id="112" dur="1" fill="hold">
                                          <p:stCondLst>
                                            <p:cond delay="0"/>
                                          </p:stCondLst>
                                        </p:cTn>
                                        <p:tgtEl>
                                          <p:spTgt spid="79"/>
                                        </p:tgtEl>
                                        <p:attrNameLst>
                                          <p:attrName>style.visibility</p:attrName>
                                        </p:attrNameLst>
                                      </p:cBhvr>
                                      <p:to>
                                        <p:strVal val="visible"/>
                                      </p:to>
                                    </p:set>
                                    <p:anim calcmode="lin" valueType="num">
                                      <p:cBhvr>
                                        <p:cTn id="113" dur="500" fill="hold"/>
                                        <p:tgtEl>
                                          <p:spTgt spid="79"/>
                                        </p:tgtEl>
                                        <p:attrNameLst>
                                          <p:attrName>ppt_w</p:attrName>
                                        </p:attrNameLst>
                                      </p:cBhvr>
                                      <p:tavLst>
                                        <p:tav tm="0">
                                          <p:val>
                                            <p:fltVal val="0"/>
                                          </p:val>
                                        </p:tav>
                                        <p:tav tm="100000">
                                          <p:val>
                                            <p:strVal val="#ppt_w"/>
                                          </p:val>
                                        </p:tav>
                                      </p:tavLst>
                                    </p:anim>
                                    <p:anim calcmode="lin" valueType="num">
                                      <p:cBhvr>
                                        <p:cTn id="114" dur="500" fill="hold"/>
                                        <p:tgtEl>
                                          <p:spTgt spid="79"/>
                                        </p:tgtEl>
                                        <p:attrNameLst>
                                          <p:attrName>ppt_h</p:attrName>
                                        </p:attrNameLst>
                                      </p:cBhvr>
                                      <p:tavLst>
                                        <p:tav tm="0">
                                          <p:val>
                                            <p:fltVal val="0"/>
                                          </p:val>
                                        </p:tav>
                                        <p:tav tm="100000">
                                          <p:val>
                                            <p:strVal val="#ppt_h"/>
                                          </p:val>
                                        </p:tav>
                                      </p:tavLst>
                                    </p:anim>
                                    <p:animEffect transition="in" filter="fade">
                                      <p:cBhvr>
                                        <p:cTn id="115" dur="500"/>
                                        <p:tgtEl>
                                          <p:spTgt spid="79"/>
                                        </p:tgtEl>
                                      </p:cBhvr>
                                    </p:animEffect>
                                  </p:childTnLst>
                                </p:cTn>
                              </p:par>
                            </p:childTnLst>
                          </p:cTn>
                        </p:par>
                        <p:par>
                          <p:cTn id="116" fill="hold">
                            <p:stCondLst>
                              <p:cond delay="9250"/>
                            </p:stCondLst>
                            <p:childTnLst>
                              <p:par>
                                <p:cTn id="117" presetID="42" presetClass="entr" presetSubtype="0" fill="hold" grpId="0" nodeType="afterEffect">
                                  <p:stCondLst>
                                    <p:cond delay="0"/>
                                  </p:stCondLst>
                                  <p:childTnLst>
                                    <p:set>
                                      <p:cBhvr>
                                        <p:cTn id="118" dur="1" fill="hold">
                                          <p:stCondLst>
                                            <p:cond delay="0"/>
                                          </p:stCondLst>
                                        </p:cTn>
                                        <p:tgtEl>
                                          <p:spTgt spid="36"/>
                                        </p:tgtEl>
                                        <p:attrNameLst>
                                          <p:attrName>style.visibility</p:attrName>
                                        </p:attrNameLst>
                                      </p:cBhvr>
                                      <p:to>
                                        <p:strVal val="visible"/>
                                      </p:to>
                                    </p:set>
                                    <p:animEffect transition="in" filter="fade">
                                      <p:cBhvr>
                                        <p:cTn id="119" dur="1000"/>
                                        <p:tgtEl>
                                          <p:spTgt spid="36"/>
                                        </p:tgtEl>
                                      </p:cBhvr>
                                    </p:animEffect>
                                    <p:anim calcmode="lin" valueType="num">
                                      <p:cBhvr>
                                        <p:cTn id="120" dur="1000" fill="hold"/>
                                        <p:tgtEl>
                                          <p:spTgt spid="36"/>
                                        </p:tgtEl>
                                        <p:attrNameLst>
                                          <p:attrName>ppt_x</p:attrName>
                                        </p:attrNameLst>
                                      </p:cBhvr>
                                      <p:tavLst>
                                        <p:tav tm="0">
                                          <p:val>
                                            <p:strVal val="#ppt_x"/>
                                          </p:val>
                                        </p:tav>
                                        <p:tav tm="100000">
                                          <p:val>
                                            <p:strVal val="#ppt_x"/>
                                          </p:val>
                                        </p:tav>
                                      </p:tavLst>
                                    </p:anim>
                                    <p:anim calcmode="lin" valueType="num">
                                      <p:cBhvr>
                                        <p:cTn id="121" dur="1000" fill="hold"/>
                                        <p:tgtEl>
                                          <p:spTgt spid="36"/>
                                        </p:tgtEl>
                                        <p:attrNameLst>
                                          <p:attrName>ppt_y</p:attrName>
                                        </p:attrNameLst>
                                      </p:cBhvr>
                                      <p:tavLst>
                                        <p:tav tm="0">
                                          <p:val>
                                            <p:strVal val="#ppt_y+.1"/>
                                          </p:val>
                                        </p:tav>
                                        <p:tav tm="100000">
                                          <p:val>
                                            <p:strVal val="#ppt_y"/>
                                          </p:val>
                                        </p:tav>
                                      </p:tavLst>
                                    </p:anim>
                                  </p:childTnLst>
                                </p:cTn>
                              </p:par>
                            </p:childTnLst>
                          </p:cTn>
                        </p:par>
                        <p:par>
                          <p:cTn id="122" fill="hold">
                            <p:stCondLst>
                              <p:cond delay="10250"/>
                            </p:stCondLst>
                            <p:childTnLst>
                              <p:par>
                                <p:cTn id="123" presetID="22" presetClass="entr" presetSubtype="4" fill="hold" grpId="0" nodeType="afterEffect">
                                  <p:stCondLst>
                                    <p:cond delay="0"/>
                                  </p:stCondLst>
                                  <p:childTnLst>
                                    <p:set>
                                      <p:cBhvr>
                                        <p:cTn id="124" dur="1" fill="hold">
                                          <p:stCondLst>
                                            <p:cond delay="0"/>
                                          </p:stCondLst>
                                        </p:cTn>
                                        <p:tgtEl>
                                          <p:spTgt spid="47"/>
                                        </p:tgtEl>
                                        <p:attrNameLst>
                                          <p:attrName>style.visibility</p:attrName>
                                        </p:attrNameLst>
                                      </p:cBhvr>
                                      <p:to>
                                        <p:strVal val="visible"/>
                                      </p:to>
                                    </p:set>
                                    <p:animEffect transition="in" filter="wipe(down)">
                                      <p:cBhvr>
                                        <p:cTn id="125" dur="500"/>
                                        <p:tgtEl>
                                          <p:spTgt spid="47"/>
                                        </p:tgtEl>
                                      </p:cBhvr>
                                    </p:animEffect>
                                  </p:childTnLst>
                                </p:cTn>
                              </p:par>
                            </p:childTnLst>
                          </p:cTn>
                        </p:par>
                        <p:par>
                          <p:cTn id="126" fill="hold">
                            <p:stCondLst>
                              <p:cond delay="10750"/>
                            </p:stCondLst>
                            <p:childTnLst>
                              <p:par>
                                <p:cTn id="127" presetID="53" presetClass="entr" presetSubtype="16" fill="hold" grpId="0" nodeType="afterEffect">
                                  <p:stCondLst>
                                    <p:cond delay="0"/>
                                  </p:stCondLst>
                                  <p:childTnLst>
                                    <p:set>
                                      <p:cBhvr>
                                        <p:cTn id="128" dur="1" fill="hold">
                                          <p:stCondLst>
                                            <p:cond delay="0"/>
                                          </p:stCondLst>
                                        </p:cTn>
                                        <p:tgtEl>
                                          <p:spTgt spid="37"/>
                                        </p:tgtEl>
                                        <p:attrNameLst>
                                          <p:attrName>style.visibility</p:attrName>
                                        </p:attrNameLst>
                                      </p:cBhvr>
                                      <p:to>
                                        <p:strVal val="visible"/>
                                      </p:to>
                                    </p:set>
                                    <p:anim calcmode="lin" valueType="num">
                                      <p:cBhvr>
                                        <p:cTn id="129" dur="500" fill="hold"/>
                                        <p:tgtEl>
                                          <p:spTgt spid="37"/>
                                        </p:tgtEl>
                                        <p:attrNameLst>
                                          <p:attrName>ppt_w</p:attrName>
                                        </p:attrNameLst>
                                      </p:cBhvr>
                                      <p:tavLst>
                                        <p:tav tm="0">
                                          <p:val>
                                            <p:fltVal val="0"/>
                                          </p:val>
                                        </p:tav>
                                        <p:tav tm="100000">
                                          <p:val>
                                            <p:strVal val="#ppt_w"/>
                                          </p:val>
                                        </p:tav>
                                      </p:tavLst>
                                    </p:anim>
                                    <p:anim calcmode="lin" valueType="num">
                                      <p:cBhvr>
                                        <p:cTn id="130" dur="500" fill="hold"/>
                                        <p:tgtEl>
                                          <p:spTgt spid="37"/>
                                        </p:tgtEl>
                                        <p:attrNameLst>
                                          <p:attrName>ppt_h</p:attrName>
                                        </p:attrNameLst>
                                      </p:cBhvr>
                                      <p:tavLst>
                                        <p:tav tm="0">
                                          <p:val>
                                            <p:fltVal val="0"/>
                                          </p:val>
                                        </p:tav>
                                        <p:tav tm="100000">
                                          <p:val>
                                            <p:strVal val="#ppt_h"/>
                                          </p:val>
                                        </p:tav>
                                      </p:tavLst>
                                    </p:anim>
                                    <p:animEffect transition="in" filter="fade">
                                      <p:cBhvr>
                                        <p:cTn id="131" dur="500"/>
                                        <p:tgtEl>
                                          <p:spTgt spid="37"/>
                                        </p:tgtEl>
                                      </p:cBhvr>
                                    </p:animEffect>
                                  </p:childTnLst>
                                </p:cTn>
                              </p:par>
                              <p:par>
                                <p:cTn id="132" presetID="53" presetClass="entr" presetSubtype="16" fill="hold" nodeType="withEffect">
                                  <p:stCondLst>
                                    <p:cond delay="0"/>
                                  </p:stCondLst>
                                  <p:childTnLst>
                                    <p:set>
                                      <p:cBhvr>
                                        <p:cTn id="133" dur="1" fill="hold">
                                          <p:stCondLst>
                                            <p:cond delay="0"/>
                                          </p:stCondLst>
                                        </p:cTn>
                                        <p:tgtEl>
                                          <p:spTgt spid="78"/>
                                        </p:tgtEl>
                                        <p:attrNameLst>
                                          <p:attrName>style.visibility</p:attrName>
                                        </p:attrNameLst>
                                      </p:cBhvr>
                                      <p:to>
                                        <p:strVal val="visible"/>
                                      </p:to>
                                    </p:set>
                                    <p:anim calcmode="lin" valueType="num">
                                      <p:cBhvr>
                                        <p:cTn id="134" dur="500" fill="hold"/>
                                        <p:tgtEl>
                                          <p:spTgt spid="78"/>
                                        </p:tgtEl>
                                        <p:attrNameLst>
                                          <p:attrName>ppt_w</p:attrName>
                                        </p:attrNameLst>
                                      </p:cBhvr>
                                      <p:tavLst>
                                        <p:tav tm="0">
                                          <p:val>
                                            <p:fltVal val="0"/>
                                          </p:val>
                                        </p:tav>
                                        <p:tav tm="100000">
                                          <p:val>
                                            <p:strVal val="#ppt_w"/>
                                          </p:val>
                                        </p:tav>
                                      </p:tavLst>
                                    </p:anim>
                                    <p:anim calcmode="lin" valueType="num">
                                      <p:cBhvr>
                                        <p:cTn id="135" dur="500" fill="hold"/>
                                        <p:tgtEl>
                                          <p:spTgt spid="78"/>
                                        </p:tgtEl>
                                        <p:attrNameLst>
                                          <p:attrName>ppt_h</p:attrName>
                                        </p:attrNameLst>
                                      </p:cBhvr>
                                      <p:tavLst>
                                        <p:tav tm="0">
                                          <p:val>
                                            <p:fltVal val="0"/>
                                          </p:val>
                                        </p:tav>
                                        <p:tav tm="100000">
                                          <p:val>
                                            <p:strVal val="#ppt_h"/>
                                          </p:val>
                                        </p:tav>
                                      </p:tavLst>
                                    </p:anim>
                                    <p:animEffect transition="in" filter="fade">
                                      <p:cBhvr>
                                        <p:cTn id="136" dur="500"/>
                                        <p:tgtEl>
                                          <p:spTgt spid="78"/>
                                        </p:tgtEl>
                                      </p:cBhvr>
                                    </p:animEffect>
                                  </p:childTnLst>
                                </p:cTn>
                              </p:par>
                            </p:childTnLst>
                          </p:cTn>
                        </p:par>
                        <p:par>
                          <p:cTn id="137" fill="hold">
                            <p:stCondLst>
                              <p:cond delay="11250"/>
                            </p:stCondLst>
                            <p:childTnLst>
                              <p:par>
                                <p:cTn id="138" presetID="42" presetClass="entr" presetSubtype="0" fill="hold" grpId="0" nodeType="afterEffect">
                                  <p:stCondLst>
                                    <p:cond delay="0"/>
                                  </p:stCondLst>
                                  <p:childTnLst>
                                    <p:set>
                                      <p:cBhvr>
                                        <p:cTn id="139" dur="1" fill="hold">
                                          <p:stCondLst>
                                            <p:cond delay="0"/>
                                          </p:stCondLst>
                                        </p:cTn>
                                        <p:tgtEl>
                                          <p:spTgt spid="38"/>
                                        </p:tgtEl>
                                        <p:attrNameLst>
                                          <p:attrName>style.visibility</p:attrName>
                                        </p:attrNameLst>
                                      </p:cBhvr>
                                      <p:to>
                                        <p:strVal val="visible"/>
                                      </p:to>
                                    </p:set>
                                    <p:animEffect transition="in" filter="fade">
                                      <p:cBhvr>
                                        <p:cTn id="140" dur="1000"/>
                                        <p:tgtEl>
                                          <p:spTgt spid="38"/>
                                        </p:tgtEl>
                                      </p:cBhvr>
                                    </p:animEffect>
                                    <p:anim calcmode="lin" valueType="num">
                                      <p:cBhvr>
                                        <p:cTn id="141" dur="1000" fill="hold"/>
                                        <p:tgtEl>
                                          <p:spTgt spid="38"/>
                                        </p:tgtEl>
                                        <p:attrNameLst>
                                          <p:attrName>ppt_x</p:attrName>
                                        </p:attrNameLst>
                                      </p:cBhvr>
                                      <p:tavLst>
                                        <p:tav tm="0">
                                          <p:val>
                                            <p:strVal val="#ppt_x"/>
                                          </p:val>
                                        </p:tav>
                                        <p:tav tm="100000">
                                          <p:val>
                                            <p:strVal val="#ppt_x"/>
                                          </p:val>
                                        </p:tav>
                                      </p:tavLst>
                                    </p:anim>
                                    <p:anim calcmode="lin" valueType="num">
                                      <p:cBhvr>
                                        <p:cTn id="142" dur="1000" fill="hold"/>
                                        <p:tgtEl>
                                          <p:spTgt spid="38"/>
                                        </p:tgtEl>
                                        <p:attrNameLst>
                                          <p:attrName>ppt_y</p:attrName>
                                        </p:attrNameLst>
                                      </p:cBhvr>
                                      <p:tavLst>
                                        <p:tav tm="0">
                                          <p:val>
                                            <p:strVal val="#ppt_y+.1"/>
                                          </p:val>
                                        </p:tav>
                                        <p:tav tm="100000">
                                          <p:val>
                                            <p:strVal val="#ppt_y"/>
                                          </p:val>
                                        </p:tav>
                                      </p:tavLst>
                                    </p:anim>
                                  </p:childTnLst>
                                </p:cTn>
                              </p:par>
                            </p:childTnLst>
                          </p:cTn>
                        </p:par>
                        <p:par>
                          <p:cTn id="143" fill="hold">
                            <p:stCondLst>
                              <p:cond delay="12250"/>
                            </p:stCondLst>
                            <p:childTnLst>
                              <p:par>
                                <p:cTn id="144" presetID="22" presetClass="entr" presetSubtype="4" fill="hold" grpId="0" nodeType="afterEffect">
                                  <p:stCondLst>
                                    <p:cond delay="0"/>
                                  </p:stCondLst>
                                  <p:childTnLst>
                                    <p:set>
                                      <p:cBhvr>
                                        <p:cTn id="145" dur="1" fill="hold">
                                          <p:stCondLst>
                                            <p:cond delay="0"/>
                                          </p:stCondLst>
                                        </p:cTn>
                                        <p:tgtEl>
                                          <p:spTgt spid="48"/>
                                        </p:tgtEl>
                                        <p:attrNameLst>
                                          <p:attrName>style.visibility</p:attrName>
                                        </p:attrNameLst>
                                      </p:cBhvr>
                                      <p:to>
                                        <p:strVal val="visible"/>
                                      </p:to>
                                    </p:set>
                                    <p:animEffect transition="in" filter="wipe(down)">
                                      <p:cBhvr>
                                        <p:cTn id="146" dur="500"/>
                                        <p:tgtEl>
                                          <p:spTgt spid="48"/>
                                        </p:tgtEl>
                                      </p:cBhvr>
                                    </p:animEffect>
                                  </p:childTnLst>
                                </p:cTn>
                              </p:par>
                            </p:childTnLst>
                          </p:cTn>
                        </p:par>
                        <p:par>
                          <p:cTn id="147" fill="hold">
                            <p:stCondLst>
                              <p:cond delay="12750"/>
                            </p:stCondLst>
                            <p:childTnLst>
                              <p:par>
                                <p:cTn id="148" presetID="53" presetClass="entr" presetSubtype="16" fill="hold" grpId="0" nodeType="afterEffect">
                                  <p:stCondLst>
                                    <p:cond delay="0"/>
                                  </p:stCondLst>
                                  <p:childTnLst>
                                    <p:set>
                                      <p:cBhvr>
                                        <p:cTn id="149" dur="1" fill="hold">
                                          <p:stCondLst>
                                            <p:cond delay="0"/>
                                          </p:stCondLst>
                                        </p:cTn>
                                        <p:tgtEl>
                                          <p:spTgt spid="39"/>
                                        </p:tgtEl>
                                        <p:attrNameLst>
                                          <p:attrName>style.visibility</p:attrName>
                                        </p:attrNameLst>
                                      </p:cBhvr>
                                      <p:to>
                                        <p:strVal val="visible"/>
                                      </p:to>
                                    </p:set>
                                    <p:anim calcmode="lin" valueType="num">
                                      <p:cBhvr>
                                        <p:cTn id="150" dur="500" fill="hold"/>
                                        <p:tgtEl>
                                          <p:spTgt spid="39"/>
                                        </p:tgtEl>
                                        <p:attrNameLst>
                                          <p:attrName>ppt_w</p:attrName>
                                        </p:attrNameLst>
                                      </p:cBhvr>
                                      <p:tavLst>
                                        <p:tav tm="0">
                                          <p:val>
                                            <p:fltVal val="0"/>
                                          </p:val>
                                        </p:tav>
                                        <p:tav tm="100000">
                                          <p:val>
                                            <p:strVal val="#ppt_w"/>
                                          </p:val>
                                        </p:tav>
                                      </p:tavLst>
                                    </p:anim>
                                    <p:anim calcmode="lin" valueType="num">
                                      <p:cBhvr>
                                        <p:cTn id="151" dur="500" fill="hold"/>
                                        <p:tgtEl>
                                          <p:spTgt spid="39"/>
                                        </p:tgtEl>
                                        <p:attrNameLst>
                                          <p:attrName>ppt_h</p:attrName>
                                        </p:attrNameLst>
                                      </p:cBhvr>
                                      <p:tavLst>
                                        <p:tav tm="0">
                                          <p:val>
                                            <p:fltVal val="0"/>
                                          </p:val>
                                        </p:tav>
                                        <p:tav tm="100000">
                                          <p:val>
                                            <p:strVal val="#ppt_h"/>
                                          </p:val>
                                        </p:tav>
                                      </p:tavLst>
                                    </p:anim>
                                    <p:animEffect transition="in" filter="fade">
                                      <p:cBhvr>
                                        <p:cTn id="152" dur="500"/>
                                        <p:tgtEl>
                                          <p:spTgt spid="39"/>
                                        </p:tgtEl>
                                      </p:cBhvr>
                                    </p:animEffect>
                                  </p:childTnLst>
                                </p:cTn>
                              </p:par>
                              <p:par>
                                <p:cTn id="153" presetID="53" presetClass="entr" presetSubtype="16" fill="hold" nodeType="withEffect">
                                  <p:stCondLst>
                                    <p:cond delay="0"/>
                                  </p:stCondLst>
                                  <p:childTnLst>
                                    <p:set>
                                      <p:cBhvr>
                                        <p:cTn id="154" dur="1" fill="hold">
                                          <p:stCondLst>
                                            <p:cond delay="0"/>
                                          </p:stCondLst>
                                        </p:cTn>
                                        <p:tgtEl>
                                          <p:spTgt spid="77"/>
                                        </p:tgtEl>
                                        <p:attrNameLst>
                                          <p:attrName>style.visibility</p:attrName>
                                        </p:attrNameLst>
                                      </p:cBhvr>
                                      <p:to>
                                        <p:strVal val="visible"/>
                                      </p:to>
                                    </p:set>
                                    <p:anim calcmode="lin" valueType="num">
                                      <p:cBhvr>
                                        <p:cTn id="155" dur="500" fill="hold"/>
                                        <p:tgtEl>
                                          <p:spTgt spid="77"/>
                                        </p:tgtEl>
                                        <p:attrNameLst>
                                          <p:attrName>ppt_w</p:attrName>
                                        </p:attrNameLst>
                                      </p:cBhvr>
                                      <p:tavLst>
                                        <p:tav tm="0">
                                          <p:val>
                                            <p:fltVal val="0"/>
                                          </p:val>
                                        </p:tav>
                                        <p:tav tm="100000">
                                          <p:val>
                                            <p:strVal val="#ppt_w"/>
                                          </p:val>
                                        </p:tav>
                                      </p:tavLst>
                                    </p:anim>
                                    <p:anim calcmode="lin" valueType="num">
                                      <p:cBhvr>
                                        <p:cTn id="156" dur="500" fill="hold"/>
                                        <p:tgtEl>
                                          <p:spTgt spid="77"/>
                                        </p:tgtEl>
                                        <p:attrNameLst>
                                          <p:attrName>ppt_h</p:attrName>
                                        </p:attrNameLst>
                                      </p:cBhvr>
                                      <p:tavLst>
                                        <p:tav tm="0">
                                          <p:val>
                                            <p:fltVal val="0"/>
                                          </p:val>
                                        </p:tav>
                                        <p:tav tm="100000">
                                          <p:val>
                                            <p:strVal val="#ppt_h"/>
                                          </p:val>
                                        </p:tav>
                                      </p:tavLst>
                                    </p:anim>
                                    <p:animEffect transition="in" filter="fade">
                                      <p:cBhvr>
                                        <p:cTn id="157" dur="500"/>
                                        <p:tgtEl>
                                          <p:spTgt spid="77"/>
                                        </p:tgtEl>
                                      </p:cBhvr>
                                    </p:animEffect>
                                  </p:childTnLst>
                                </p:cTn>
                              </p:par>
                            </p:childTnLst>
                          </p:cTn>
                        </p:par>
                        <p:par>
                          <p:cTn id="158" fill="hold">
                            <p:stCondLst>
                              <p:cond delay="13250"/>
                            </p:stCondLst>
                            <p:childTnLst>
                              <p:par>
                                <p:cTn id="159" presetID="42" presetClass="entr" presetSubtype="0" fill="hold" grpId="0" nodeType="afterEffect">
                                  <p:stCondLst>
                                    <p:cond delay="0"/>
                                  </p:stCondLst>
                                  <p:childTnLst>
                                    <p:set>
                                      <p:cBhvr>
                                        <p:cTn id="160" dur="1" fill="hold">
                                          <p:stCondLst>
                                            <p:cond delay="0"/>
                                          </p:stCondLst>
                                        </p:cTn>
                                        <p:tgtEl>
                                          <p:spTgt spid="40"/>
                                        </p:tgtEl>
                                        <p:attrNameLst>
                                          <p:attrName>style.visibility</p:attrName>
                                        </p:attrNameLst>
                                      </p:cBhvr>
                                      <p:to>
                                        <p:strVal val="visible"/>
                                      </p:to>
                                    </p:set>
                                    <p:animEffect transition="in" filter="fade">
                                      <p:cBhvr>
                                        <p:cTn id="161" dur="1000"/>
                                        <p:tgtEl>
                                          <p:spTgt spid="40"/>
                                        </p:tgtEl>
                                      </p:cBhvr>
                                    </p:animEffect>
                                    <p:anim calcmode="lin" valueType="num">
                                      <p:cBhvr>
                                        <p:cTn id="162" dur="1000" fill="hold"/>
                                        <p:tgtEl>
                                          <p:spTgt spid="40"/>
                                        </p:tgtEl>
                                        <p:attrNameLst>
                                          <p:attrName>ppt_x</p:attrName>
                                        </p:attrNameLst>
                                      </p:cBhvr>
                                      <p:tavLst>
                                        <p:tav tm="0">
                                          <p:val>
                                            <p:strVal val="#ppt_x"/>
                                          </p:val>
                                        </p:tav>
                                        <p:tav tm="100000">
                                          <p:val>
                                            <p:strVal val="#ppt_x"/>
                                          </p:val>
                                        </p:tav>
                                      </p:tavLst>
                                    </p:anim>
                                    <p:anim calcmode="lin" valueType="num">
                                      <p:cBhvr>
                                        <p:cTn id="163"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27" grpId="0" animBg="1"/>
      <p:bldP spid="30" grpId="0"/>
      <p:bldP spid="31" grpId="0" animBg="1"/>
      <p:bldP spid="32" grpId="0"/>
      <p:bldP spid="33" grpId="0" animBg="1"/>
      <p:bldP spid="34" grpId="0"/>
      <p:bldP spid="35" grpId="0" animBg="1"/>
      <p:bldP spid="36" grpId="0"/>
      <p:bldP spid="37" grpId="0" animBg="1"/>
      <p:bldP spid="38" grpId="0"/>
      <p:bldP spid="39" grpId="0" animBg="1"/>
      <p:bldP spid="40" grpId="0"/>
      <p:bldP spid="43" grpId="0" animBg="1"/>
      <p:bldP spid="44" grpId="0" animBg="1"/>
      <p:bldP spid="45" grpId="0" animBg="1"/>
      <p:bldP spid="46" grpId="0" animBg="1"/>
      <p:bldP spid="47" grpId="0" animBg="1"/>
      <p:bldP spid="4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TotalTime>
  <Words>1282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2016-10-14T22:15:41Z</dcterms:modified>
</cp:coreProperties>
</file>