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1255428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64759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p:nvPr/>
        </p:nvGrpSpPr>
        <p:grpSpPr>
          <a:xfrm>
            <a:off x="360388" y="1811064"/>
            <a:ext cx="2426727" cy="2426723"/>
            <a:chOff x="953424" y="1486519"/>
            <a:chExt cx="2228412" cy="2228408"/>
          </a:xfrm>
        </p:grpSpPr>
        <p:sp>
          <p:nvSpPr>
            <p:cNvPr id="41" name="Freeform 4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4738D"/>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Oval 42"/>
            <p:cNvSpPr/>
            <p:nvPr/>
          </p:nvSpPr>
          <p:spPr>
            <a:xfrm>
              <a:off x="1376346" y="1909439"/>
              <a:ext cx="1382568" cy="1382568"/>
            </a:xfrm>
            <a:prstGeom prst="ellipse">
              <a:avLst/>
            </a:prstGeom>
            <a:solidFill>
              <a:srgbClr val="34738D"/>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44" name="Group 43"/>
          <p:cNvGrpSpPr>
            <a:grpSpLocks noChangeAspect="1"/>
          </p:cNvGrpSpPr>
          <p:nvPr/>
        </p:nvGrpSpPr>
        <p:grpSpPr>
          <a:xfrm>
            <a:off x="5859383" y="1811064"/>
            <a:ext cx="2377444" cy="2377440"/>
            <a:chOff x="953424" y="1486519"/>
            <a:chExt cx="2228412" cy="2228408"/>
          </a:xfrm>
        </p:grpSpPr>
        <p:sp>
          <p:nvSpPr>
            <p:cNvPr id="45" name="Freeform 4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9D27"/>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Oval 45"/>
            <p:cNvSpPr/>
            <p:nvPr/>
          </p:nvSpPr>
          <p:spPr>
            <a:xfrm>
              <a:off x="1335155" y="1868251"/>
              <a:ext cx="1464952" cy="1464946"/>
            </a:xfrm>
            <a:prstGeom prst="ellipse">
              <a:avLst/>
            </a:prstGeom>
            <a:solidFill>
              <a:srgbClr val="EF9D27"/>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47" name="Group 46"/>
          <p:cNvGrpSpPr>
            <a:grpSpLocks noChangeAspect="1"/>
          </p:cNvGrpSpPr>
          <p:nvPr/>
        </p:nvGrpSpPr>
        <p:grpSpPr>
          <a:xfrm>
            <a:off x="8833604" y="2609480"/>
            <a:ext cx="1737362" cy="1737360"/>
            <a:chOff x="953424" y="1486519"/>
            <a:chExt cx="2228412" cy="2228408"/>
          </a:xfrm>
          <a:solidFill>
            <a:srgbClr val="FF3F3F"/>
          </a:solidFill>
        </p:grpSpPr>
        <p:sp>
          <p:nvSpPr>
            <p:cNvPr id="48" name="Freeform 47"/>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D34132"/>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Oval 49"/>
            <p:cNvSpPr/>
            <p:nvPr/>
          </p:nvSpPr>
          <p:spPr>
            <a:xfrm>
              <a:off x="1376346" y="1909439"/>
              <a:ext cx="1382568" cy="1382568"/>
            </a:xfrm>
            <a:prstGeom prst="ellipse">
              <a:avLst/>
            </a:prstGeom>
            <a:solidFill>
              <a:srgbClr val="D3413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51" name="Group 50"/>
          <p:cNvGrpSpPr>
            <a:grpSpLocks noChangeAspect="1"/>
          </p:cNvGrpSpPr>
          <p:nvPr/>
        </p:nvGrpSpPr>
        <p:grpSpPr>
          <a:xfrm>
            <a:off x="3381857" y="2721793"/>
            <a:ext cx="1828802" cy="1828800"/>
            <a:chOff x="953424" y="1486519"/>
            <a:chExt cx="2228412" cy="2228408"/>
          </a:xfrm>
          <a:solidFill>
            <a:srgbClr val="FFC000"/>
          </a:solidFill>
        </p:grpSpPr>
        <p:sp>
          <p:nvSpPr>
            <p:cNvPr id="54" name="Freeform 53"/>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89A80"/>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7" name="Oval 56"/>
            <p:cNvSpPr/>
            <p:nvPr/>
          </p:nvSpPr>
          <p:spPr>
            <a:xfrm>
              <a:off x="1376346" y="1909439"/>
              <a:ext cx="1382568" cy="1382568"/>
            </a:xfrm>
            <a:prstGeom prst="ellipse">
              <a:avLst/>
            </a:prstGeom>
            <a:solidFill>
              <a:srgbClr val="189A8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67" name="TextBox 66"/>
          <p:cNvSpPr txBox="1"/>
          <p:nvPr/>
        </p:nvSpPr>
        <p:spPr>
          <a:xfrm>
            <a:off x="439859"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8" name="TextBox 67"/>
          <p:cNvSpPr txBox="1"/>
          <p:nvPr/>
        </p:nvSpPr>
        <p:spPr>
          <a:xfrm>
            <a:off x="8929869"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9" name="TextBox 68"/>
          <p:cNvSpPr txBox="1"/>
          <p:nvPr/>
        </p:nvSpPr>
        <p:spPr>
          <a:xfrm>
            <a:off x="6101643"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0" name="TextBox 69"/>
          <p:cNvSpPr txBox="1"/>
          <p:nvPr/>
        </p:nvSpPr>
        <p:spPr>
          <a:xfrm>
            <a:off x="3270751"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1" name="Freeform 202"/>
          <p:cNvSpPr>
            <a:spLocks noEditPoints="1"/>
          </p:cNvSpPr>
          <p:nvPr/>
        </p:nvSpPr>
        <p:spPr bwMode="auto">
          <a:xfrm>
            <a:off x="9493016" y="322639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 name="Freeform 37"/>
          <p:cNvSpPr>
            <a:spLocks noEditPoints="1"/>
          </p:cNvSpPr>
          <p:nvPr/>
        </p:nvSpPr>
        <p:spPr bwMode="auto">
          <a:xfrm>
            <a:off x="1341103" y="275640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3" name="Group 72"/>
          <p:cNvGrpSpPr/>
          <p:nvPr/>
        </p:nvGrpSpPr>
        <p:grpSpPr>
          <a:xfrm>
            <a:off x="4017526" y="3356684"/>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74"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p:nvPr/>
        </p:nvGrpSpPr>
        <p:grpSpPr>
          <a:xfrm>
            <a:off x="6781472" y="2794230"/>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3"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055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2000"/>
                                        <p:tgtEl>
                                          <p:spTgt spid="40"/>
                                        </p:tgtEl>
                                      </p:cBhvr>
                                    </p:animEffect>
                                    <p:anim calcmode="lin" valueType="num">
                                      <p:cBhvr>
                                        <p:cTn id="12" dur="2000" fill="hold"/>
                                        <p:tgtEl>
                                          <p:spTgt spid="40"/>
                                        </p:tgtEl>
                                        <p:attrNameLst>
                                          <p:attrName>style.rotation</p:attrName>
                                        </p:attrNameLst>
                                      </p:cBhvr>
                                      <p:tavLst>
                                        <p:tav tm="0">
                                          <p:val>
                                            <p:fltVal val="720"/>
                                          </p:val>
                                        </p:tav>
                                        <p:tav tm="100000">
                                          <p:val>
                                            <p:fltVal val="0"/>
                                          </p:val>
                                        </p:tav>
                                      </p:tavLst>
                                    </p:anim>
                                    <p:anim calcmode="lin" valueType="num">
                                      <p:cBhvr>
                                        <p:cTn id="13" dur="2000" fill="hold"/>
                                        <p:tgtEl>
                                          <p:spTgt spid="40"/>
                                        </p:tgtEl>
                                        <p:attrNameLst>
                                          <p:attrName>ppt_h</p:attrName>
                                        </p:attrNameLst>
                                      </p:cBhvr>
                                      <p:tavLst>
                                        <p:tav tm="0">
                                          <p:val>
                                            <p:fltVal val="0"/>
                                          </p:val>
                                        </p:tav>
                                        <p:tav tm="100000">
                                          <p:val>
                                            <p:strVal val="#ppt_h"/>
                                          </p:val>
                                        </p:tav>
                                      </p:tavLst>
                                    </p:anim>
                                    <p:anim calcmode="lin" valueType="num">
                                      <p:cBhvr>
                                        <p:cTn id="14" dur="2000" fill="hold"/>
                                        <p:tgtEl>
                                          <p:spTgt spid="4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p:cTn id="17" dur="2000" fill="hold"/>
                                        <p:tgtEl>
                                          <p:spTgt spid="72"/>
                                        </p:tgtEl>
                                        <p:attrNameLst>
                                          <p:attrName>ppt_w</p:attrName>
                                        </p:attrNameLst>
                                      </p:cBhvr>
                                      <p:tavLst>
                                        <p:tav tm="0">
                                          <p:val>
                                            <p:fltVal val="0"/>
                                          </p:val>
                                        </p:tav>
                                        <p:tav tm="100000">
                                          <p:val>
                                            <p:strVal val="#ppt_w"/>
                                          </p:val>
                                        </p:tav>
                                      </p:tavLst>
                                    </p:anim>
                                    <p:anim calcmode="lin" valueType="num">
                                      <p:cBhvr>
                                        <p:cTn id="18" dur="2000" fill="hold"/>
                                        <p:tgtEl>
                                          <p:spTgt spid="72"/>
                                        </p:tgtEl>
                                        <p:attrNameLst>
                                          <p:attrName>ppt_h</p:attrName>
                                        </p:attrNameLst>
                                      </p:cBhvr>
                                      <p:tavLst>
                                        <p:tav tm="0">
                                          <p:val>
                                            <p:fltVal val="0"/>
                                          </p:val>
                                        </p:tav>
                                        <p:tav tm="100000">
                                          <p:val>
                                            <p:strVal val="#ppt_h"/>
                                          </p:val>
                                        </p:tav>
                                      </p:tavLst>
                                    </p:anim>
                                    <p:animEffect transition="in" filter="fade">
                                      <p:cBhvr>
                                        <p:cTn id="19" dur="2000"/>
                                        <p:tgtEl>
                                          <p:spTgt spid="72"/>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wipe(left)">
                                      <p:cBhvr>
                                        <p:cTn id="23" dur="500"/>
                                        <p:tgtEl>
                                          <p:spTgt spid="67"/>
                                        </p:tgtEl>
                                      </p:cBhvr>
                                    </p:animEffect>
                                  </p:childTnLst>
                                </p:cTn>
                              </p:par>
                            </p:childTnLst>
                          </p:cTn>
                        </p:par>
                        <p:par>
                          <p:cTn id="24" fill="hold">
                            <p:stCondLst>
                              <p:cond delay="3000"/>
                            </p:stCondLst>
                            <p:childTnLst>
                              <p:par>
                                <p:cTn id="25" presetID="35" presetClass="entr" presetSubtype="0"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2000"/>
                                        <p:tgtEl>
                                          <p:spTgt spid="51"/>
                                        </p:tgtEl>
                                      </p:cBhvr>
                                    </p:animEffect>
                                    <p:anim calcmode="lin" valueType="num">
                                      <p:cBhvr>
                                        <p:cTn id="28" dur="2000" fill="hold"/>
                                        <p:tgtEl>
                                          <p:spTgt spid="51"/>
                                        </p:tgtEl>
                                        <p:attrNameLst>
                                          <p:attrName>style.rotation</p:attrName>
                                        </p:attrNameLst>
                                      </p:cBhvr>
                                      <p:tavLst>
                                        <p:tav tm="0">
                                          <p:val>
                                            <p:fltVal val="720"/>
                                          </p:val>
                                        </p:tav>
                                        <p:tav tm="100000">
                                          <p:val>
                                            <p:fltVal val="0"/>
                                          </p:val>
                                        </p:tav>
                                      </p:tavLst>
                                    </p:anim>
                                    <p:anim calcmode="lin" valueType="num">
                                      <p:cBhvr>
                                        <p:cTn id="29" dur="2000" fill="hold"/>
                                        <p:tgtEl>
                                          <p:spTgt spid="51"/>
                                        </p:tgtEl>
                                        <p:attrNameLst>
                                          <p:attrName>ppt_h</p:attrName>
                                        </p:attrNameLst>
                                      </p:cBhvr>
                                      <p:tavLst>
                                        <p:tav tm="0">
                                          <p:val>
                                            <p:fltVal val="0"/>
                                          </p:val>
                                        </p:tav>
                                        <p:tav tm="100000">
                                          <p:val>
                                            <p:strVal val="#ppt_h"/>
                                          </p:val>
                                        </p:tav>
                                      </p:tavLst>
                                    </p:anim>
                                    <p:anim calcmode="lin" valueType="num">
                                      <p:cBhvr>
                                        <p:cTn id="30" dur="2000" fill="hold"/>
                                        <p:tgtEl>
                                          <p:spTgt spid="51"/>
                                        </p:tgtEl>
                                        <p:attrNameLst>
                                          <p:attrName>ppt_w</p:attrName>
                                        </p:attrNameLst>
                                      </p:cBhvr>
                                      <p:tavLst>
                                        <p:tav tm="0">
                                          <p:val>
                                            <p:fltVal val="0"/>
                                          </p:val>
                                        </p:tav>
                                        <p:tav tm="100000">
                                          <p:val>
                                            <p:strVal val="#ppt_w"/>
                                          </p:val>
                                        </p:tav>
                                      </p:tavLst>
                                    </p:anim>
                                  </p:childTnLst>
                                </p:cTn>
                              </p:par>
                              <p:par>
                                <p:cTn id="31" presetID="53" presetClass="entr" presetSubtype="16" fill="hold" nodeType="withEffect">
                                  <p:stCondLst>
                                    <p:cond delay="0"/>
                                  </p:stCondLst>
                                  <p:childTnLst>
                                    <p:set>
                                      <p:cBhvr>
                                        <p:cTn id="32" dur="1" fill="hold">
                                          <p:stCondLst>
                                            <p:cond delay="0"/>
                                          </p:stCondLst>
                                        </p:cTn>
                                        <p:tgtEl>
                                          <p:spTgt spid="73"/>
                                        </p:tgtEl>
                                        <p:attrNameLst>
                                          <p:attrName>style.visibility</p:attrName>
                                        </p:attrNameLst>
                                      </p:cBhvr>
                                      <p:to>
                                        <p:strVal val="visible"/>
                                      </p:to>
                                    </p:set>
                                    <p:anim calcmode="lin" valueType="num">
                                      <p:cBhvr>
                                        <p:cTn id="33" dur="2000" fill="hold"/>
                                        <p:tgtEl>
                                          <p:spTgt spid="73"/>
                                        </p:tgtEl>
                                        <p:attrNameLst>
                                          <p:attrName>ppt_w</p:attrName>
                                        </p:attrNameLst>
                                      </p:cBhvr>
                                      <p:tavLst>
                                        <p:tav tm="0">
                                          <p:val>
                                            <p:fltVal val="0"/>
                                          </p:val>
                                        </p:tav>
                                        <p:tav tm="100000">
                                          <p:val>
                                            <p:strVal val="#ppt_w"/>
                                          </p:val>
                                        </p:tav>
                                      </p:tavLst>
                                    </p:anim>
                                    <p:anim calcmode="lin" valueType="num">
                                      <p:cBhvr>
                                        <p:cTn id="34" dur="2000" fill="hold"/>
                                        <p:tgtEl>
                                          <p:spTgt spid="73"/>
                                        </p:tgtEl>
                                        <p:attrNameLst>
                                          <p:attrName>ppt_h</p:attrName>
                                        </p:attrNameLst>
                                      </p:cBhvr>
                                      <p:tavLst>
                                        <p:tav tm="0">
                                          <p:val>
                                            <p:fltVal val="0"/>
                                          </p:val>
                                        </p:tav>
                                        <p:tav tm="100000">
                                          <p:val>
                                            <p:strVal val="#ppt_h"/>
                                          </p:val>
                                        </p:tav>
                                      </p:tavLst>
                                    </p:anim>
                                    <p:animEffect transition="in" filter="fade">
                                      <p:cBhvr>
                                        <p:cTn id="35" dur="2000"/>
                                        <p:tgtEl>
                                          <p:spTgt spid="73"/>
                                        </p:tgtEl>
                                      </p:cBhvr>
                                    </p:animEffect>
                                  </p:childTnLst>
                                </p:cTn>
                              </p:par>
                            </p:childTnLst>
                          </p:cTn>
                        </p:par>
                        <p:par>
                          <p:cTn id="36" fill="hold">
                            <p:stCondLst>
                              <p:cond delay="5000"/>
                            </p:stCondLst>
                            <p:childTnLst>
                              <p:par>
                                <p:cTn id="37" presetID="22" presetClass="entr" presetSubtype="8" fill="hold" grpId="0" nodeType="after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wipe(left)">
                                      <p:cBhvr>
                                        <p:cTn id="39" dur="500"/>
                                        <p:tgtEl>
                                          <p:spTgt spid="68"/>
                                        </p:tgtEl>
                                      </p:cBhvr>
                                    </p:animEffect>
                                  </p:childTnLst>
                                </p:cTn>
                              </p:par>
                            </p:childTnLst>
                          </p:cTn>
                        </p:par>
                        <p:par>
                          <p:cTn id="40" fill="hold">
                            <p:stCondLst>
                              <p:cond delay="5500"/>
                            </p:stCondLst>
                            <p:childTnLst>
                              <p:par>
                                <p:cTn id="41" presetID="35" presetClass="entr" presetSubtype="0" fill="hold"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fade">
                                      <p:cBhvr>
                                        <p:cTn id="43" dur="2000"/>
                                        <p:tgtEl>
                                          <p:spTgt spid="44"/>
                                        </p:tgtEl>
                                      </p:cBhvr>
                                    </p:animEffect>
                                    <p:anim calcmode="lin" valueType="num">
                                      <p:cBhvr>
                                        <p:cTn id="44" dur="2000" fill="hold"/>
                                        <p:tgtEl>
                                          <p:spTgt spid="44"/>
                                        </p:tgtEl>
                                        <p:attrNameLst>
                                          <p:attrName>style.rotation</p:attrName>
                                        </p:attrNameLst>
                                      </p:cBhvr>
                                      <p:tavLst>
                                        <p:tav tm="0">
                                          <p:val>
                                            <p:fltVal val="720"/>
                                          </p:val>
                                        </p:tav>
                                        <p:tav tm="100000">
                                          <p:val>
                                            <p:fltVal val="0"/>
                                          </p:val>
                                        </p:tav>
                                      </p:tavLst>
                                    </p:anim>
                                    <p:anim calcmode="lin" valueType="num">
                                      <p:cBhvr>
                                        <p:cTn id="45" dur="2000" fill="hold"/>
                                        <p:tgtEl>
                                          <p:spTgt spid="44"/>
                                        </p:tgtEl>
                                        <p:attrNameLst>
                                          <p:attrName>ppt_h</p:attrName>
                                        </p:attrNameLst>
                                      </p:cBhvr>
                                      <p:tavLst>
                                        <p:tav tm="0">
                                          <p:val>
                                            <p:fltVal val="0"/>
                                          </p:val>
                                        </p:tav>
                                        <p:tav tm="100000">
                                          <p:val>
                                            <p:strVal val="#ppt_h"/>
                                          </p:val>
                                        </p:tav>
                                      </p:tavLst>
                                    </p:anim>
                                    <p:anim calcmode="lin" valueType="num">
                                      <p:cBhvr>
                                        <p:cTn id="46" dur="2000" fill="hold"/>
                                        <p:tgtEl>
                                          <p:spTgt spid="44"/>
                                        </p:tgtEl>
                                        <p:attrNameLst>
                                          <p:attrName>ppt_w</p:attrName>
                                        </p:attrNameLst>
                                      </p:cBhvr>
                                      <p:tavLst>
                                        <p:tav tm="0">
                                          <p:val>
                                            <p:fltVal val="0"/>
                                          </p:val>
                                        </p:tav>
                                        <p:tav tm="100000">
                                          <p:val>
                                            <p:strVal val="#ppt_w"/>
                                          </p:val>
                                        </p:tav>
                                      </p:tavLst>
                                    </p:anim>
                                  </p:childTnLst>
                                </p:cTn>
                              </p:par>
                              <p:par>
                                <p:cTn id="47" presetID="53" presetClass="entr" presetSubtype="16" fill="hold" nodeType="withEffect">
                                  <p:stCondLst>
                                    <p:cond delay="0"/>
                                  </p:stCondLst>
                                  <p:childTnLst>
                                    <p:set>
                                      <p:cBhvr>
                                        <p:cTn id="48" dur="1" fill="hold">
                                          <p:stCondLst>
                                            <p:cond delay="0"/>
                                          </p:stCondLst>
                                        </p:cTn>
                                        <p:tgtEl>
                                          <p:spTgt spid="82"/>
                                        </p:tgtEl>
                                        <p:attrNameLst>
                                          <p:attrName>style.visibility</p:attrName>
                                        </p:attrNameLst>
                                      </p:cBhvr>
                                      <p:to>
                                        <p:strVal val="visible"/>
                                      </p:to>
                                    </p:set>
                                    <p:anim calcmode="lin" valueType="num">
                                      <p:cBhvr>
                                        <p:cTn id="49" dur="2000" fill="hold"/>
                                        <p:tgtEl>
                                          <p:spTgt spid="82"/>
                                        </p:tgtEl>
                                        <p:attrNameLst>
                                          <p:attrName>ppt_w</p:attrName>
                                        </p:attrNameLst>
                                      </p:cBhvr>
                                      <p:tavLst>
                                        <p:tav tm="0">
                                          <p:val>
                                            <p:fltVal val="0"/>
                                          </p:val>
                                        </p:tav>
                                        <p:tav tm="100000">
                                          <p:val>
                                            <p:strVal val="#ppt_w"/>
                                          </p:val>
                                        </p:tav>
                                      </p:tavLst>
                                    </p:anim>
                                    <p:anim calcmode="lin" valueType="num">
                                      <p:cBhvr>
                                        <p:cTn id="50" dur="2000" fill="hold"/>
                                        <p:tgtEl>
                                          <p:spTgt spid="82"/>
                                        </p:tgtEl>
                                        <p:attrNameLst>
                                          <p:attrName>ppt_h</p:attrName>
                                        </p:attrNameLst>
                                      </p:cBhvr>
                                      <p:tavLst>
                                        <p:tav tm="0">
                                          <p:val>
                                            <p:fltVal val="0"/>
                                          </p:val>
                                        </p:tav>
                                        <p:tav tm="100000">
                                          <p:val>
                                            <p:strVal val="#ppt_h"/>
                                          </p:val>
                                        </p:tav>
                                      </p:tavLst>
                                    </p:anim>
                                    <p:animEffect transition="in" filter="fade">
                                      <p:cBhvr>
                                        <p:cTn id="51" dur="2000"/>
                                        <p:tgtEl>
                                          <p:spTgt spid="82"/>
                                        </p:tgtEl>
                                      </p:cBhvr>
                                    </p:animEffect>
                                  </p:childTnLst>
                                </p:cTn>
                              </p:par>
                            </p:childTnLst>
                          </p:cTn>
                        </p:par>
                        <p:par>
                          <p:cTn id="52" fill="hold">
                            <p:stCondLst>
                              <p:cond delay="7500"/>
                            </p:stCondLst>
                            <p:childTnLst>
                              <p:par>
                                <p:cTn id="53" presetID="22" presetClass="entr" presetSubtype="8" fill="hold" grpId="0" nodeType="after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wipe(left)">
                                      <p:cBhvr>
                                        <p:cTn id="55" dur="500"/>
                                        <p:tgtEl>
                                          <p:spTgt spid="69"/>
                                        </p:tgtEl>
                                      </p:cBhvr>
                                    </p:animEffect>
                                  </p:childTnLst>
                                </p:cTn>
                              </p:par>
                            </p:childTnLst>
                          </p:cTn>
                        </p:par>
                        <p:par>
                          <p:cTn id="56" fill="hold">
                            <p:stCondLst>
                              <p:cond delay="8000"/>
                            </p:stCondLst>
                            <p:childTnLst>
                              <p:par>
                                <p:cTn id="57" presetID="35" presetClass="entr" presetSubtype="0"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2000"/>
                                        <p:tgtEl>
                                          <p:spTgt spid="47"/>
                                        </p:tgtEl>
                                      </p:cBhvr>
                                    </p:animEffect>
                                    <p:anim calcmode="lin" valueType="num">
                                      <p:cBhvr>
                                        <p:cTn id="60" dur="2000" fill="hold"/>
                                        <p:tgtEl>
                                          <p:spTgt spid="47"/>
                                        </p:tgtEl>
                                        <p:attrNameLst>
                                          <p:attrName>style.rotation</p:attrName>
                                        </p:attrNameLst>
                                      </p:cBhvr>
                                      <p:tavLst>
                                        <p:tav tm="0">
                                          <p:val>
                                            <p:fltVal val="720"/>
                                          </p:val>
                                        </p:tav>
                                        <p:tav tm="100000">
                                          <p:val>
                                            <p:fltVal val="0"/>
                                          </p:val>
                                        </p:tav>
                                      </p:tavLst>
                                    </p:anim>
                                    <p:anim calcmode="lin" valueType="num">
                                      <p:cBhvr>
                                        <p:cTn id="61" dur="2000" fill="hold"/>
                                        <p:tgtEl>
                                          <p:spTgt spid="47"/>
                                        </p:tgtEl>
                                        <p:attrNameLst>
                                          <p:attrName>ppt_h</p:attrName>
                                        </p:attrNameLst>
                                      </p:cBhvr>
                                      <p:tavLst>
                                        <p:tav tm="0">
                                          <p:val>
                                            <p:fltVal val="0"/>
                                          </p:val>
                                        </p:tav>
                                        <p:tav tm="100000">
                                          <p:val>
                                            <p:strVal val="#ppt_h"/>
                                          </p:val>
                                        </p:tav>
                                      </p:tavLst>
                                    </p:anim>
                                    <p:anim calcmode="lin" valueType="num">
                                      <p:cBhvr>
                                        <p:cTn id="62" dur="2000" fill="hold"/>
                                        <p:tgtEl>
                                          <p:spTgt spid="47"/>
                                        </p:tgtEl>
                                        <p:attrNameLst>
                                          <p:attrName>ppt_w</p:attrName>
                                        </p:attrNameLst>
                                      </p:cBhvr>
                                      <p:tavLst>
                                        <p:tav tm="0">
                                          <p:val>
                                            <p:fltVal val="0"/>
                                          </p:val>
                                        </p:tav>
                                        <p:tav tm="100000">
                                          <p:val>
                                            <p:strVal val="#ppt_w"/>
                                          </p:val>
                                        </p:tav>
                                      </p:tavLst>
                                    </p:anim>
                                  </p:childTnLst>
                                </p:cTn>
                              </p:par>
                              <p:par>
                                <p:cTn id="63" presetID="53" presetClass="entr" presetSubtype="16" fill="hold" grpId="0" nodeType="with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p:cTn id="65" dur="2000" fill="hold"/>
                                        <p:tgtEl>
                                          <p:spTgt spid="71"/>
                                        </p:tgtEl>
                                        <p:attrNameLst>
                                          <p:attrName>ppt_w</p:attrName>
                                        </p:attrNameLst>
                                      </p:cBhvr>
                                      <p:tavLst>
                                        <p:tav tm="0">
                                          <p:val>
                                            <p:fltVal val="0"/>
                                          </p:val>
                                        </p:tav>
                                        <p:tav tm="100000">
                                          <p:val>
                                            <p:strVal val="#ppt_w"/>
                                          </p:val>
                                        </p:tav>
                                      </p:tavLst>
                                    </p:anim>
                                    <p:anim calcmode="lin" valueType="num">
                                      <p:cBhvr>
                                        <p:cTn id="66" dur="2000" fill="hold"/>
                                        <p:tgtEl>
                                          <p:spTgt spid="71"/>
                                        </p:tgtEl>
                                        <p:attrNameLst>
                                          <p:attrName>ppt_h</p:attrName>
                                        </p:attrNameLst>
                                      </p:cBhvr>
                                      <p:tavLst>
                                        <p:tav tm="0">
                                          <p:val>
                                            <p:fltVal val="0"/>
                                          </p:val>
                                        </p:tav>
                                        <p:tav tm="100000">
                                          <p:val>
                                            <p:strVal val="#ppt_h"/>
                                          </p:val>
                                        </p:tav>
                                      </p:tavLst>
                                    </p:anim>
                                    <p:animEffect transition="in" filter="fade">
                                      <p:cBhvr>
                                        <p:cTn id="67" dur="2000"/>
                                        <p:tgtEl>
                                          <p:spTgt spid="71"/>
                                        </p:tgtEl>
                                      </p:cBhvr>
                                    </p:animEffect>
                                  </p:childTnLst>
                                </p:cTn>
                              </p:par>
                            </p:childTnLst>
                          </p:cTn>
                        </p:par>
                        <p:par>
                          <p:cTn id="68" fill="hold">
                            <p:stCondLst>
                              <p:cond delay="10000"/>
                            </p:stCondLst>
                            <p:childTnLst>
                              <p:par>
                                <p:cTn id="69" presetID="22" presetClass="entr" presetSubtype="8"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wipe(left)">
                                      <p:cBhvr>
                                        <p:cTn id="7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1317</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2016-10-14T22:13:51Z</dcterms:modified>
</cp:coreProperties>
</file>