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a:spLocks/>
          </p:cNvSpPr>
          <p:nvPr/>
        </p:nvSpPr>
        <p:spPr>
          <a:xfrm>
            <a:off x="3913064" y="1261101"/>
            <a:ext cx="3931920" cy="3200400"/>
          </a:xfrm>
          <a:prstGeom prst="rect">
            <a:avLst/>
          </a:prstGeom>
          <a:blipFill>
            <a:blip r:embed="rId2"/>
            <a:stretch>
              <a:fillRect/>
            </a:stretch>
          </a:blipFill>
          <a:ln w="6350">
            <a:solidFill>
              <a:srgbClr val="34738D"/>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370046" y="304456"/>
            <a:ext cx="5845156" cy="1077095"/>
            <a:chOff x="587022" y="976809"/>
            <a:chExt cx="5845156" cy="1077095"/>
          </a:xfrm>
        </p:grpSpPr>
        <p:sp>
          <p:nvSpPr>
            <p:cNvPr id="13" name="TextBox 12"/>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14" name="TextBox 13"/>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sp>
        <p:nvSpPr>
          <p:cNvPr id="21" name="TextBox 20"/>
          <p:cNvSpPr txBox="1"/>
          <p:nvPr/>
        </p:nvSpPr>
        <p:spPr>
          <a:xfrm>
            <a:off x="318909" y="2051364"/>
            <a:ext cx="3186291" cy="3323987"/>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latin typeface="Candara" panose="020E0502030303020204" pitchFamily="34" charset="0"/>
            </a:endParaRPr>
          </a:p>
        </p:txBody>
      </p:sp>
      <p:sp>
        <p:nvSpPr>
          <p:cNvPr id="22" name="Text Box 10"/>
          <p:cNvSpPr txBox="1">
            <a:spLocks noChangeArrowheads="1"/>
          </p:cNvSpPr>
          <p:nvPr/>
        </p:nvSpPr>
        <p:spPr bwMode="auto">
          <a:xfrm>
            <a:off x="3913064" y="5780489"/>
            <a:ext cx="3931920"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a:t>
            </a:r>
          </a:p>
        </p:txBody>
      </p:sp>
      <p:sp>
        <p:nvSpPr>
          <p:cNvPr id="23" name="Freeform 23"/>
          <p:cNvSpPr>
            <a:spLocks noChangeArrowheads="1"/>
          </p:cNvSpPr>
          <p:nvPr/>
        </p:nvSpPr>
        <p:spPr bwMode="auto">
          <a:xfrm>
            <a:off x="5091918" y="503092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5" name="Freeform 23"/>
          <p:cNvSpPr>
            <a:spLocks noChangeArrowheads="1"/>
          </p:cNvSpPr>
          <p:nvPr/>
        </p:nvSpPr>
        <p:spPr bwMode="auto">
          <a:xfrm>
            <a:off x="5442846" y="503092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6" name="Freeform 23"/>
          <p:cNvSpPr>
            <a:spLocks noChangeArrowheads="1"/>
          </p:cNvSpPr>
          <p:nvPr/>
        </p:nvSpPr>
        <p:spPr bwMode="auto">
          <a:xfrm>
            <a:off x="5782485" y="503092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7" name="Freeform 23"/>
          <p:cNvSpPr>
            <a:spLocks noChangeArrowheads="1"/>
          </p:cNvSpPr>
          <p:nvPr/>
        </p:nvSpPr>
        <p:spPr bwMode="auto">
          <a:xfrm>
            <a:off x="6128615" y="503092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8" name="TextBox 27"/>
          <p:cNvSpPr txBox="1"/>
          <p:nvPr/>
        </p:nvSpPr>
        <p:spPr>
          <a:xfrm>
            <a:off x="4642101" y="5345255"/>
            <a:ext cx="2483556" cy="276999"/>
          </a:xfrm>
          <a:prstGeom prst="rect">
            <a:avLst/>
          </a:prstGeom>
          <a:noFill/>
        </p:spPr>
        <p:txBody>
          <a:bodyPr wrap="square" rtlCol="0">
            <a:spAutoFit/>
          </a:bodyPr>
          <a:lstStyle/>
          <a:p>
            <a:pPr algn="ctr"/>
            <a:r>
              <a:rPr lang="en-US" sz="1200" dirty="0">
                <a:solidFill>
                  <a:srgbClr val="4C4F54"/>
                </a:solidFill>
                <a:latin typeface="Candara" panose="020E0502030303020204" pitchFamily="34" charset="0"/>
              </a:rPr>
              <a:t>Rating: 4.5      Reviews: 9,876</a:t>
            </a:r>
          </a:p>
        </p:txBody>
      </p:sp>
      <p:sp>
        <p:nvSpPr>
          <p:cNvPr id="30" name="Text Box 10"/>
          <p:cNvSpPr txBox="1">
            <a:spLocks noChangeArrowheads="1"/>
          </p:cNvSpPr>
          <p:nvPr/>
        </p:nvSpPr>
        <p:spPr bwMode="auto">
          <a:xfrm>
            <a:off x="4964624" y="4636238"/>
            <a:ext cx="1828800" cy="33855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34738D"/>
                </a:solidFill>
                <a:latin typeface="Candara" panose="020E0502030303020204" pitchFamily="34" charset="0"/>
              </a:rPr>
              <a:t>LOREM IPSUM</a:t>
            </a:r>
          </a:p>
        </p:txBody>
      </p:sp>
      <p:sp>
        <p:nvSpPr>
          <p:cNvPr id="49" name="Rectangle 48"/>
          <p:cNvSpPr>
            <a:spLocks/>
          </p:cNvSpPr>
          <p:nvPr/>
        </p:nvSpPr>
        <p:spPr>
          <a:xfrm>
            <a:off x="7957801" y="1261101"/>
            <a:ext cx="3931920" cy="3200400"/>
          </a:xfrm>
          <a:prstGeom prst="rect">
            <a:avLst/>
          </a:prstGeom>
          <a:blipFill>
            <a:blip r:embed="rId3"/>
            <a:stretch>
              <a:fillRect/>
            </a:stretch>
          </a:blipFill>
          <a:ln w="6350">
            <a:solidFill>
              <a:srgbClr val="189A80"/>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p:cNvSpPr txBox="1">
            <a:spLocks noChangeArrowheads="1"/>
          </p:cNvSpPr>
          <p:nvPr/>
        </p:nvSpPr>
        <p:spPr bwMode="auto">
          <a:xfrm>
            <a:off x="7957801" y="5780489"/>
            <a:ext cx="3931920"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a:t>
            </a:r>
          </a:p>
        </p:txBody>
      </p:sp>
      <p:sp>
        <p:nvSpPr>
          <p:cNvPr id="51" name="Freeform 23"/>
          <p:cNvSpPr>
            <a:spLocks noChangeArrowheads="1"/>
          </p:cNvSpPr>
          <p:nvPr/>
        </p:nvSpPr>
        <p:spPr bwMode="auto">
          <a:xfrm>
            <a:off x="9116948"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3" name="Freeform 23"/>
          <p:cNvSpPr>
            <a:spLocks noChangeArrowheads="1"/>
          </p:cNvSpPr>
          <p:nvPr/>
        </p:nvSpPr>
        <p:spPr bwMode="auto">
          <a:xfrm>
            <a:off x="9467876"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4" name="Freeform 23"/>
          <p:cNvSpPr>
            <a:spLocks noChangeArrowheads="1"/>
          </p:cNvSpPr>
          <p:nvPr/>
        </p:nvSpPr>
        <p:spPr bwMode="auto">
          <a:xfrm>
            <a:off x="9807515"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6" name="TextBox 55"/>
          <p:cNvSpPr txBox="1"/>
          <p:nvPr/>
        </p:nvSpPr>
        <p:spPr>
          <a:xfrm>
            <a:off x="8667131" y="5347334"/>
            <a:ext cx="2483556" cy="276999"/>
          </a:xfrm>
          <a:prstGeom prst="rect">
            <a:avLst/>
          </a:prstGeom>
          <a:noFill/>
        </p:spPr>
        <p:txBody>
          <a:bodyPr wrap="square" rtlCol="0">
            <a:spAutoFit/>
          </a:bodyPr>
          <a:lstStyle/>
          <a:p>
            <a:pPr algn="ctr"/>
            <a:r>
              <a:rPr lang="en-US" sz="1200" dirty="0">
                <a:solidFill>
                  <a:srgbClr val="4C4F54"/>
                </a:solidFill>
                <a:latin typeface="Candara" panose="020E0502030303020204" pitchFamily="34" charset="0"/>
              </a:rPr>
              <a:t>Rating: 3.5      Reviews: 5,6789</a:t>
            </a:r>
          </a:p>
        </p:txBody>
      </p:sp>
      <p:sp>
        <p:nvSpPr>
          <p:cNvPr id="57" name="Text Box 10"/>
          <p:cNvSpPr txBox="1">
            <a:spLocks noChangeArrowheads="1"/>
          </p:cNvSpPr>
          <p:nvPr/>
        </p:nvSpPr>
        <p:spPr bwMode="auto">
          <a:xfrm>
            <a:off x="9032889" y="4636238"/>
            <a:ext cx="1828800" cy="33855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189A80"/>
                </a:solidFill>
                <a:latin typeface="Candara" panose="020E0502030303020204" pitchFamily="34" charset="0"/>
              </a:rPr>
              <a:t>LOREM IPSUM</a:t>
            </a:r>
          </a:p>
        </p:txBody>
      </p:sp>
      <p:sp>
        <p:nvSpPr>
          <p:cNvPr id="58" name="Freeform 24"/>
          <p:cNvSpPr>
            <a:spLocks noChangeArrowheads="1"/>
          </p:cNvSpPr>
          <p:nvPr/>
        </p:nvSpPr>
        <p:spPr bwMode="auto">
          <a:xfrm>
            <a:off x="6468254" y="5030925"/>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59" name="Freeform 24"/>
          <p:cNvSpPr>
            <a:spLocks noChangeArrowheads="1"/>
          </p:cNvSpPr>
          <p:nvPr/>
        </p:nvSpPr>
        <p:spPr bwMode="auto">
          <a:xfrm>
            <a:off x="10126937" y="5033002"/>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60" name="Freeform 25"/>
          <p:cNvSpPr>
            <a:spLocks noChangeArrowheads="1"/>
          </p:cNvSpPr>
          <p:nvPr/>
        </p:nvSpPr>
        <p:spPr bwMode="auto">
          <a:xfrm>
            <a:off x="10462030" y="5033004"/>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pic>
        <p:nvPicPr>
          <p:cNvPr id="24" name="Picture 23">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48488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up)">
                                      <p:cBhvr>
                                        <p:cTn id="11" dur="1000"/>
                                        <p:tgtEl>
                                          <p:spTgt spid="21"/>
                                        </p:tgtEl>
                                      </p:cBhvr>
                                    </p:animEffect>
                                  </p:childTnLst>
                                </p:cTn>
                              </p:par>
                            </p:childTnLst>
                          </p:cTn>
                        </p:par>
                        <p:par>
                          <p:cTn id="12" fill="hold">
                            <p:stCondLst>
                              <p:cond delay="1750"/>
                            </p:stCondLst>
                            <p:childTnLst>
                              <p:par>
                                <p:cTn id="13" presetID="37"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900" decel="100000" fill="hold"/>
                                        <p:tgtEl>
                                          <p:spTgt spid="9"/>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9" fill="hold">
                            <p:stCondLst>
                              <p:cond delay="2750"/>
                            </p:stCondLst>
                            <p:childTnLst>
                              <p:par>
                                <p:cTn id="20" presetID="37" presetClass="entr" presetSubtype="0" fill="hold" grpId="0" nodeType="after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1000"/>
                                        <p:tgtEl>
                                          <p:spTgt spid="30"/>
                                        </p:tgtEl>
                                      </p:cBhvr>
                                    </p:animEffect>
                                    <p:anim calcmode="lin" valueType="num">
                                      <p:cBhvr>
                                        <p:cTn id="23" dur="1000" fill="hold"/>
                                        <p:tgtEl>
                                          <p:spTgt spid="30"/>
                                        </p:tgtEl>
                                        <p:attrNameLst>
                                          <p:attrName>ppt_x</p:attrName>
                                        </p:attrNameLst>
                                      </p:cBhvr>
                                      <p:tavLst>
                                        <p:tav tm="0">
                                          <p:val>
                                            <p:strVal val="#ppt_x"/>
                                          </p:val>
                                        </p:tav>
                                        <p:tav tm="100000">
                                          <p:val>
                                            <p:strVal val="#ppt_x"/>
                                          </p:val>
                                        </p:tav>
                                      </p:tavLst>
                                    </p:anim>
                                    <p:anim calcmode="lin" valueType="num">
                                      <p:cBhvr>
                                        <p:cTn id="24" dur="900" decel="100000" fill="hold"/>
                                        <p:tgtEl>
                                          <p:spTgt spid="30"/>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26" fill="hold">
                            <p:stCondLst>
                              <p:cond delay="3750"/>
                            </p:stCondLst>
                            <p:childTnLst>
                              <p:par>
                                <p:cTn id="27" presetID="23" presetClass="entr" presetSubtype="36" fill="hold" grpId="0" nodeType="after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p:cTn id="29" dur="500" fill="hold"/>
                                        <p:tgtEl>
                                          <p:spTgt spid="23"/>
                                        </p:tgtEl>
                                        <p:attrNameLst>
                                          <p:attrName>ppt_w</p:attrName>
                                        </p:attrNameLst>
                                      </p:cBhvr>
                                      <p:tavLst>
                                        <p:tav tm="0">
                                          <p:val>
                                            <p:strVal val="(6*min(max(#ppt_w*#ppt_h,.3),1)-7.4)/-.7*#ppt_w"/>
                                          </p:val>
                                        </p:tav>
                                        <p:tav tm="100000">
                                          <p:val>
                                            <p:strVal val="#ppt_w"/>
                                          </p:val>
                                        </p:tav>
                                      </p:tavLst>
                                    </p:anim>
                                    <p:anim calcmode="lin" valueType="num">
                                      <p:cBhvr>
                                        <p:cTn id="30" dur="500" fill="hold"/>
                                        <p:tgtEl>
                                          <p:spTgt spid="23"/>
                                        </p:tgtEl>
                                        <p:attrNameLst>
                                          <p:attrName>ppt_h</p:attrName>
                                        </p:attrNameLst>
                                      </p:cBhvr>
                                      <p:tavLst>
                                        <p:tav tm="0">
                                          <p:val>
                                            <p:strVal val="(6*min(max(#ppt_w*#ppt_h,.3),1)-7.4)/-.7*#ppt_h"/>
                                          </p:val>
                                        </p:tav>
                                        <p:tav tm="100000">
                                          <p:val>
                                            <p:strVal val="#ppt_h"/>
                                          </p:val>
                                        </p:tav>
                                      </p:tavLst>
                                    </p:anim>
                                    <p:anim calcmode="lin" valueType="num">
                                      <p:cBhvr>
                                        <p:cTn id="31" dur="500" fill="hold"/>
                                        <p:tgtEl>
                                          <p:spTgt spid="23"/>
                                        </p:tgtEl>
                                        <p:attrNameLst>
                                          <p:attrName>ppt_x</p:attrName>
                                        </p:attrNameLst>
                                      </p:cBhvr>
                                      <p:tavLst>
                                        <p:tav tm="0">
                                          <p:val>
                                            <p:fltVal val="0.5"/>
                                          </p:val>
                                        </p:tav>
                                        <p:tav tm="100000">
                                          <p:val>
                                            <p:strVal val="#ppt_x"/>
                                          </p:val>
                                        </p:tav>
                                      </p:tavLst>
                                    </p:anim>
                                    <p:anim calcmode="lin" valueType="num">
                                      <p:cBhvr>
                                        <p:cTn id="32"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33" fill="hold">
                            <p:stCondLst>
                              <p:cond delay="4250"/>
                            </p:stCondLst>
                            <p:childTnLst>
                              <p:par>
                                <p:cTn id="34" presetID="23" presetClass="entr" presetSubtype="36" fill="hold" grpId="0" nodeType="after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p:cTn id="36" dur="500" fill="hold"/>
                                        <p:tgtEl>
                                          <p:spTgt spid="25"/>
                                        </p:tgtEl>
                                        <p:attrNameLst>
                                          <p:attrName>ppt_w</p:attrName>
                                        </p:attrNameLst>
                                      </p:cBhvr>
                                      <p:tavLst>
                                        <p:tav tm="0">
                                          <p:val>
                                            <p:strVal val="(6*min(max(#ppt_w*#ppt_h,.3),1)-7.4)/-.7*#ppt_w"/>
                                          </p:val>
                                        </p:tav>
                                        <p:tav tm="100000">
                                          <p:val>
                                            <p:strVal val="#ppt_w"/>
                                          </p:val>
                                        </p:tav>
                                      </p:tavLst>
                                    </p:anim>
                                    <p:anim calcmode="lin" valueType="num">
                                      <p:cBhvr>
                                        <p:cTn id="37" dur="500" fill="hold"/>
                                        <p:tgtEl>
                                          <p:spTgt spid="25"/>
                                        </p:tgtEl>
                                        <p:attrNameLst>
                                          <p:attrName>ppt_h</p:attrName>
                                        </p:attrNameLst>
                                      </p:cBhvr>
                                      <p:tavLst>
                                        <p:tav tm="0">
                                          <p:val>
                                            <p:strVal val="(6*min(max(#ppt_w*#ppt_h,.3),1)-7.4)/-.7*#ppt_h"/>
                                          </p:val>
                                        </p:tav>
                                        <p:tav tm="100000">
                                          <p:val>
                                            <p:strVal val="#ppt_h"/>
                                          </p:val>
                                        </p:tav>
                                      </p:tavLst>
                                    </p:anim>
                                    <p:anim calcmode="lin" valueType="num">
                                      <p:cBhvr>
                                        <p:cTn id="38" dur="500" fill="hold"/>
                                        <p:tgtEl>
                                          <p:spTgt spid="25"/>
                                        </p:tgtEl>
                                        <p:attrNameLst>
                                          <p:attrName>ppt_x</p:attrName>
                                        </p:attrNameLst>
                                      </p:cBhvr>
                                      <p:tavLst>
                                        <p:tav tm="0">
                                          <p:val>
                                            <p:fltVal val="0.5"/>
                                          </p:val>
                                        </p:tav>
                                        <p:tav tm="100000">
                                          <p:val>
                                            <p:strVal val="#ppt_x"/>
                                          </p:val>
                                        </p:tav>
                                      </p:tavLst>
                                    </p:anim>
                                    <p:anim calcmode="lin" valueType="num">
                                      <p:cBhvr>
                                        <p:cTn id="39" dur="500" fill="hold"/>
                                        <p:tgtEl>
                                          <p:spTgt spid="25"/>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4750"/>
                            </p:stCondLst>
                            <p:childTnLst>
                              <p:par>
                                <p:cTn id="41" presetID="23" presetClass="entr" presetSubtype="36"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p:cTn id="43" dur="500" fill="hold"/>
                                        <p:tgtEl>
                                          <p:spTgt spid="26"/>
                                        </p:tgtEl>
                                        <p:attrNameLst>
                                          <p:attrName>ppt_w</p:attrName>
                                        </p:attrNameLst>
                                      </p:cBhvr>
                                      <p:tavLst>
                                        <p:tav tm="0">
                                          <p:val>
                                            <p:strVal val="(6*min(max(#ppt_w*#ppt_h,.3),1)-7.4)/-.7*#ppt_w"/>
                                          </p:val>
                                        </p:tav>
                                        <p:tav tm="100000">
                                          <p:val>
                                            <p:strVal val="#ppt_w"/>
                                          </p:val>
                                        </p:tav>
                                      </p:tavLst>
                                    </p:anim>
                                    <p:anim calcmode="lin" valueType="num">
                                      <p:cBhvr>
                                        <p:cTn id="44" dur="500" fill="hold"/>
                                        <p:tgtEl>
                                          <p:spTgt spid="26"/>
                                        </p:tgtEl>
                                        <p:attrNameLst>
                                          <p:attrName>ppt_h</p:attrName>
                                        </p:attrNameLst>
                                      </p:cBhvr>
                                      <p:tavLst>
                                        <p:tav tm="0">
                                          <p:val>
                                            <p:strVal val="(6*min(max(#ppt_w*#ppt_h,.3),1)-7.4)/-.7*#ppt_h"/>
                                          </p:val>
                                        </p:tav>
                                        <p:tav tm="100000">
                                          <p:val>
                                            <p:strVal val="#ppt_h"/>
                                          </p:val>
                                        </p:tav>
                                      </p:tavLst>
                                    </p:anim>
                                    <p:anim calcmode="lin" valueType="num">
                                      <p:cBhvr>
                                        <p:cTn id="45" dur="500" fill="hold"/>
                                        <p:tgtEl>
                                          <p:spTgt spid="26"/>
                                        </p:tgtEl>
                                        <p:attrNameLst>
                                          <p:attrName>ppt_x</p:attrName>
                                        </p:attrNameLst>
                                      </p:cBhvr>
                                      <p:tavLst>
                                        <p:tav tm="0">
                                          <p:val>
                                            <p:fltVal val="0.5"/>
                                          </p:val>
                                        </p:tav>
                                        <p:tav tm="100000">
                                          <p:val>
                                            <p:strVal val="#ppt_x"/>
                                          </p:val>
                                        </p:tav>
                                      </p:tavLst>
                                    </p:anim>
                                    <p:anim calcmode="lin" valueType="num">
                                      <p:cBhvr>
                                        <p:cTn id="46" dur="500" fill="hold"/>
                                        <p:tgtEl>
                                          <p:spTgt spid="26"/>
                                        </p:tgtEl>
                                        <p:attrNameLst>
                                          <p:attrName>ppt_y</p:attrName>
                                        </p:attrNameLst>
                                      </p:cBhvr>
                                      <p:tavLst>
                                        <p:tav tm="0">
                                          <p:val>
                                            <p:strVal val="1+(6*min(max(#ppt_w*#ppt_h,.3),1)-7.4)/-.7*#ppt_h/2"/>
                                          </p:val>
                                        </p:tav>
                                        <p:tav tm="100000">
                                          <p:val>
                                            <p:strVal val="#ppt_y"/>
                                          </p:val>
                                        </p:tav>
                                      </p:tavLst>
                                    </p:anim>
                                  </p:childTnLst>
                                </p:cTn>
                              </p:par>
                            </p:childTnLst>
                          </p:cTn>
                        </p:par>
                        <p:par>
                          <p:cTn id="47" fill="hold">
                            <p:stCondLst>
                              <p:cond delay="5250"/>
                            </p:stCondLst>
                            <p:childTnLst>
                              <p:par>
                                <p:cTn id="48" presetID="23" presetClass="entr" presetSubtype="36" fill="hold" grpId="0" nodeType="afterEffect">
                                  <p:stCondLst>
                                    <p:cond delay="0"/>
                                  </p:stCondLst>
                                  <p:childTnLst>
                                    <p:set>
                                      <p:cBhvr>
                                        <p:cTn id="49" dur="1" fill="hold">
                                          <p:stCondLst>
                                            <p:cond delay="0"/>
                                          </p:stCondLst>
                                        </p:cTn>
                                        <p:tgtEl>
                                          <p:spTgt spid="27"/>
                                        </p:tgtEl>
                                        <p:attrNameLst>
                                          <p:attrName>style.visibility</p:attrName>
                                        </p:attrNameLst>
                                      </p:cBhvr>
                                      <p:to>
                                        <p:strVal val="visible"/>
                                      </p:to>
                                    </p:set>
                                    <p:anim calcmode="lin" valueType="num">
                                      <p:cBhvr>
                                        <p:cTn id="50" dur="500" fill="hold"/>
                                        <p:tgtEl>
                                          <p:spTgt spid="27"/>
                                        </p:tgtEl>
                                        <p:attrNameLst>
                                          <p:attrName>ppt_w</p:attrName>
                                        </p:attrNameLst>
                                      </p:cBhvr>
                                      <p:tavLst>
                                        <p:tav tm="0">
                                          <p:val>
                                            <p:strVal val="(6*min(max(#ppt_w*#ppt_h,.3),1)-7.4)/-.7*#ppt_w"/>
                                          </p:val>
                                        </p:tav>
                                        <p:tav tm="100000">
                                          <p:val>
                                            <p:strVal val="#ppt_w"/>
                                          </p:val>
                                        </p:tav>
                                      </p:tavLst>
                                    </p:anim>
                                    <p:anim calcmode="lin" valueType="num">
                                      <p:cBhvr>
                                        <p:cTn id="51" dur="500" fill="hold"/>
                                        <p:tgtEl>
                                          <p:spTgt spid="27"/>
                                        </p:tgtEl>
                                        <p:attrNameLst>
                                          <p:attrName>ppt_h</p:attrName>
                                        </p:attrNameLst>
                                      </p:cBhvr>
                                      <p:tavLst>
                                        <p:tav tm="0">
                                          <p:val>
                                            <p:strVal val="(6*min(max(#ppt_w*#ppt_h,.3),1)-7.4)/-.7*#ppt_h"/>
                                          </p:val>
                                        </p:tav>
                                        <p:tav tm="100000">
                                          <p:val>
                                            <p:strVal val="#ppt_h"/>
                                          </p:val>
                                        </p:tav>
                                      </p:tavLst>
                                    </p:anim>
                                    <p:anim calcmode="lin" valueType="num">
                                      <p:cBhvr>
                                        <p:cTn id="52" dur="500" fill="hold"/>
                                        <p:tgtEl>
                                          <p:spTgt spid="27"/>
                                        </p:tgtEl>
                                        <p:attrNameLst>
                                          <p:attrName>ppt_x</p:attrName>
                                        </p:attrNameLst>
                                      </p:cBhvr>
                                      <p:tavLst>
                                        <p:tav tm="0">
                                          <p:val>
                                            <p:fltVal val="0.5"/>
                                          </p:val>
                                        </p:tav>
                                        <p:tav tm="100000">
                                          <p:val>
                                            <p:strVal val="#ppt_x"/>
                                          </p:val>
                                        </p:tav>
                                      </p:tavLst>
                                    </p:anim>
                                    <p:anim calcmode="lin" valueType="num">
                                      <p:cBhvr>
                                        <p:cTn id="53"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54" fill="hold">
                            <p:stCondLst>
                              <p:cond delay="5750"/>
                            </p:stCondLst>
                            <p:childTnLst>
                              <p:par>
                                <p:cTn id="55" presetID="23" presetClass="entr" presetSubtype="36" fill="hold" grpId="0" nodeType="afterEffect">
                                  <p:stCondLst>
                                    <p:cond delay="0"/>
                                  </p:stCondLst>
                                  <p:childTnLst>
                                    <p:set>
                                      <p:cBhvr>
                                        <p:cTn id="56" dur="1" fill="hold">
                                          <p:stCondLst>
                                            <p:cond delay="0"/>
                                          </p:stCondLst>
                                        </p:cTn>
                                        <p:tgtEl>
                                          <p:spTgt spid="58"/>
                                        </p:tgtEl>
                                        <p:attrNameLst>
                                          <p:attrName>style.visibility</p:attrName>
                                        </p:attrNameLst>
                                      </p:cBhvr>
                                      <p:to>
                                        <p:strVal val="visible"/>
                                      </p:to>
                                    </p:set>
                                    <p:anim calcmode="lin" valueType="num">
                                      <p:cBhvr>
                                        <p:cTn id="57" dur="500" fill="hold"/>
                                        <p:tgtEl>
                                          <p:spTgt spid="58"/>
                                        </p:tgtEl>
                                        <p:attrNameLst>
                                          <p:attrName>ppt_w</p:attrName>
                                        </p:attrNameLst>
                                      </p:cBhvr>
                                      <p:tavLst>
                                        <p:tav tm="0">
                                          <p:val>
                                            <p:strVal val="(6*min(max(#ppt_w*#ppt_h,.3),1)-7.4)/-.7*#ppt_w"/>
                                          </p:val>
                                        </p:tav>
                                        <p:tav tm="100000">
                                          <p:val>
                                            <p:strVal val="#ppt_w"/>
                                          </p:val>
                                        </p:tav>
                                      </p:tavLst>
                                    </p:anim>
                                    <p:anim calcmode="lin" valueType="num">
                                      <p:cBhvr>
                                        <p:cTn id="58" dur="500" fill="hold"/>
                                        <p:tgtEl>
                                          <p:spTgt spid="58"/>
                                        </p:tgtEl>
                                        <p:attrNameLst>
                                          <p:attrName>ppt_h</p:attrName>
                                        </p:attrNameLst>
                                      </p:cBhvr>
                                      <p:tavLst>
                                        <p:tav tm="0">
                                          <p:val>
                                            <p:strVal val="(6*min(max(#ppt_w*#ppt_h,.3),1)-7.4)/-.7*#ppt_h"/>
                                          </p:val>
                                        </p:tav>
                                        <p:tav tm="100000">
                                          <p:val>
                                            <p:strVal val="#ppt_h"/>
                                          </p:val>
                                        </p:tav>
                                      </p:tavLst>
                                    </p:anim>
                                    <p:anim calcmode="lin" valueType="num">
                                      <p:cBhvr>
                                        <p:cTn id="59" dur="500" fill="hold"/>
                                        <p:tgtEl>
                                          <p:spTgt spid="58"/>
                                        </p:tgtEl>
                                        <p:attrNameLst>
                                          <p:attrName>ppt_x</p:attrName>
                                        </p:attrNameLst>
                                      </p:cBhvr>
                                      <p:tavLst>
                                        <p:tav tm="0">
                                          <p:val>
                                            <p:fltVal val="0.5"/>
                                          </p:val>
                                        </p:tav>
                                        <p:tav tm="100000">
                                          <p:val>
                                            <p:strVal val="#ppt_x"/>
                                          </p:val>
                                        </p:tav>
                                      </p:tavLst>
                                    </p:anim>
                                    <p:anim calcmode="lin" valueType="num">
                                      <p:cBhvr>
                                        <p:cTn id="60" dur="500" fill="hold"/>
                                        <p:tgtEl>
                                          <p:spTgt spid="58"/>
                                        </p:tgtEl>
                                        <p:attrNameLst>
                                          <p:attrName>ppt_y</p:attrName>
                                        </p:attrNameLst>
                                      </p:cBhvr>
                                      <p:tavLst>
                                        <p:tav tm="0">
                                          <p:val>
                                            <p:strVal val="1+(6*min(max(#ppt_w*#ppt_h,.3),1)-7.4)/-.7*#ppt_h/2"/>
                                          </p:val>
                                        </p:tav>
                                        <p:tav tm="100000">
                                          <p:val>
                                            <p:strVal val="#ppt_y"/>
                                          </p:val>
                                        </p:tav>
                                      </p:tavLst>
                                    </p:anim>
                                  </p:childTnLst>
                                </p:cTn>
                              </p:par>
                            </p:childTnLst>
                          </p:cTn>
                        </p:par>
                        <p:par>
                          <p:cTn id="61" fill="hold">
                            <p:stCondLst>
                              <p:cond delay="6250"/>
                            </p:stCondLst>
                            <p:childTnLst>
                              <p:par>
                                <p:cTn id="62" presetID="37" presetClass="entr" presetSubtype="0" fill="hold" grpId="0"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1000"/>
                                        <p:tgtEl>
                                          <p:spTgt spid="28"/>
                                        </p:tgtEl>
                                      </p:cBhvr>
                                    </p:animEffect>
                                    <p:anim calcmode="lin" valueType="num">
                                      <p:cBhvr>
                                        <p:cTn id="65" dur="1000" fill="hold"/>
                                        <p:tgtEl>
                                          <p:spTgt spid="28"/>
                                        </p:tgtEl>
                                        <p:attrNameLst>
                                          <p:attrName>ppt_x</p:attrName>
                                        </p:attrNameLst>
                                      </p:cBhvr>
                                      <p:tavLst>
                                        <p:tav tm="0">
                                          <p:val>
                                            <p:strVal val="#ppt_x"/>
                                          </p:val>
                                        </p:tav>
                                        <p:tav tm="100000">
                                          <p:val>
                                            <p:strVal val="#ppt_x"/>
                                          </p:val>
                                        </p:tav>
                                      </p:tavLst>
                                    </p:anim>
                                    <p:anim calcmode="lin" valueType="num">
                                      <p:cBhvr>
                                        <p:cTn id="66" dur="900" decel="100000" fill="hold"/>
                                        <p:tgtEl>
                                          <p:spTgt spid="28"/>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68" fill="hold">
                            <p:stCondLst>
                              <p:cond delay="7250"/>
                            </p:stCondLst>
                            <p:childTnLst>
                              <p:par>
                                <p:cTn id="69" presetID="37" presetClass="entr" presetSubtype="0" fill="hold" grpId="0" nodeType="after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fade">
                                      <p:cBhvr>
                                        <p:cTn id="71" dur="1000"/>
                                        <p:tgtEl>
                                          <p:spTgt spid="22"/>
                                        </p:tgtEl>
                                      </p:cBhvr>
                                    </p:animEffect>
                                    <p:anim calcmode="lin" valueType="num">
                                      <p:cBhvr>
                                        <p:cTn id="72" dur="1000" fill="hold"/>
                                        <p:tgtEl>
                                          <p:spTgt spid="22"/>
                                        </p:tgtEl>
                                        <p:attrNameLst>
                                          <p:attrName>ppt_x</p:attrName>
                                        </p:attrNameLst>
                                      </p:cBhvr>
                                      <p:tavLst>
                                        <p:tav tm="0">
                                          <p:val>
                                            <p:strVal val="#ppt_x"/>
                                          </p:val>
                                        </p:tav>
                                        <p:tav tm="100000">
                                          <p:val>
                                            <p:strVal val="#ppt_x"/>
                                          </p:val>
                                        </p:tav>
                                      </p:tavLst>
                                    </p:anim>
                                    <p:anim calcmode="lin" valueType="num">
                                      <p:cBhvr>
                                        <p:cTn id="73" dur="900" decel="100000" fill="hold"/>
                                        <p:tgtEl>
                                          <p:spTgt spid="22"/>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75" fill="hold">
                            <p:stCondLst>
                              <p:cond delay="8250"/>
                            </p:stCondLst>
                            <p:childTnLst>
                              <p:par>
                                <p:cTn id="76" presetID="37" presetClass="entr" presetSubtype="0" fill="hold" grpId="0" nodeType="afterEffect">
                                  <p:stCondLst>
                                    <p:cond delay="0"/>
                                  </p:stCondLst>
                                  <p:childTnLst>
                                    <p:set>
                                      <p:cBhvr>
                                        <p:cTn id="77" dur="1" fill="hold">
                                          <p:stCondLst>
                                            <p:cond delay="0"/>
                                          </p:stCondLst>
                                        </p:cTn>
                                        <p:tgtEl>
                                          <p:spTgt spid="49"/>
                                        </p:tgtEl>
                                        <p:attrNameLst>
                                          <p:attrName>style.visibility</p:attrName>
                                        </p:attrNameLst>
                                      </p:cBhvr>
                                      <p:to>
                                        <p:strVal val="visible"/>
                                      </p:to>
                                    </p:set>
                                    <p:animEffect transition="in" filter="fade">
                                      <p:cBhvr>
                                        <p:cTn id="78" dur="1000"/>
                                        <p:tgtEl>
                                          <p:spTgt spid="49"/>
                                        </p:tgtEl>
                                      </p:cBhvr>
                                    </p:animEffect>
                                    <p:anim calcmode="lin" valueType="num">
                                      <p:cBhvr>
                                        <p:cTn id="79" dur="1000" fill="hold"/>
                                        <p:tgtEl>
                                          <p:spTgt spid="49"/>
                                        </p:tgtEl>
                                        <p:attrNameLst>
                                          <p:attrName>ppt_x</p:attrName>
                                        </p:attrNameLst>
                                      </p:cBhvr>
                                      <p:tavLst>
                                        <p:tav tm="0">
                                          <p:val>
                                            <p:strVal val="#ppt_x"/>
                                          </p:val>
                                        </p:tav>
                                        <p:tav tm="100000">
                                          <p:val>
                                            <p:strVal val="#ppt_x"/>
                                          </p:val>
                                        </p:tav>
                                      </p:tavLst>
                                    </p:anim>
                                    <p:anim calcmode="lin" valueType="num">
                                      <p:cBhvr>
                                        <p:cTn id="80" dur="900" decel="100000" fill="hold"/>
                                        <p:tgtEl>
                                          <p:spTgt spid="49"/>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82" fill="hold">
                            <p:stCondLst>
                              <p:cond delay="9250"/>
                            </p:stCondLst>
                            <p:childTnLst>
                              <p:par>
                                <p:cTn id="83" presetID="37" presetClass="entr" presetSubtype="0" fill="hold" grpId="0" nodeType="afterEffect">
                                  <p:stCondLst>
                                    <p:cond delay="0"/>
                                  </p:stCondLst>
                                  <p:childTnLst>
                                    <p:set>
                                      <p:cBhvr>
                                        <p:cTn id="84" dur="1" fill="hold">
                                          <p:stCondLst>
                                            <p:cond delay="0"/>
                                          </p:stCondLst>
                                        </p:cTn>
                                        <p:tgtEl>
                                          <p:spTgt spid="57"/>
                                        </p:tgtEl>
                                        <p:attrNameLst>
                                          <p:attrName>style.visibility</p:attrName>
                                        </p:attrNameLst>
                                      </p:cBhvr>
                                      <p:to>
                                        <p:strVal val="visible"/>
                                      </p:to>
                                    </p:set>
                                    <p:animEffect transition="in" filter="fade">
                                      <p:cBhvr>
                                        <p:cTn id="85" dur="1000"/>
                                        <p:tgtEl>
                                          <p:spTgt spid="57"/>
                                        </p:tgtEl>
                                      </p:cBhvr>
                                    </p:animEffect>
                                    <p:anim calcmode="lin" valueType="num">
                                      <p:cBhvr>
                                        <p:cTn id="86" dur="1000" fill="hold"/>
                                        <p:tgtEl>
                                          <p:spTgt spid="57"/>
                                        </p:tgtEl>
                                        <p:attrNameLst>
                                          <p:attrName>ppt_x</p:attrName>
                                        </p:attrNameLst>
                                      </p:cBhvr>
                                      <p:tavLst>
                                        <p:tav tm="0">
                                          <p:val>
                                            <p:strVal val="#ppt_x"/>
                                          </p:val>
                                        </p:tav>
                                        <p:tav tm="100000">
                                          <p:val>
                                            <p:strVal val="#ppt_x"/>
                                          </p:val>
                                        </p:tav>
                                      </p:tavLst>
                                    </p:anim>
                                    <p:anim calcmode="lin" valueType="num">
                                      <p:cBhvr>
                                        <p:cTn id="87" dur="900" decel="100000" fill="hold"/>
                                        <p:tgtEl>
                                          <p:spTgt spid="57"/>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89" fill="hold">
                            <p:stCondLst>
                              <p:cond delay="10250"/>
                            </p:stCondLst>
                            <p:childTnLst>
                              <p:par>
                                <p:cTn id="90" presetID="23" presetClass="entr" presetSubtype="36" fill="hold" grpId="0" nodeType="afterEffect">
                                  <p:stCondLst>
                                    <p:cond delay="0"/>
                                  </p:stCondLst>
                                  <p:childTnLst>
                                    <p:set>
                                      <p:cBhvr>
                                        <p:cTn id="91" dur="1" fill="hold">
                                          <p:stCondLst>
                                            <p:cond delay="0"/>
                                          </p:stCondLst>
                                        </p:cTn>
                                        <p:tgtEl>
                                          <p:spTgt spid="51"/>
                                        </p:tgtEl>
                                        <p:attrNameLst>
                                          <p:attrName>style.visibility</p:attrName>
                                        </p:attrNameLst>
                                      </p:cBhvr>
                                      <p:to>
                                        <p:strVal val="visible"/>
                                      </p:to>
                                    </p:set>
                                    <p:anim calcmode="lin" valueType="num">
                                      <p:cBhvr>
                                        <p:cTn id="92" dur="500" fill="hold"/>
                                        <p:tgtEl>
                                          <p:spTgt spid="51"/>
                                        </p:tgtEl>
                                        <p:attrNameLst>
                                          <p:attrName>ppt_w</p:attrName>
                                        </p:attrNameLst>
                                      </p:cBhvr>
                                      <p:tavLst>
                                        <p:tav tm="0">
                                          <p:val>
                                            <p:strVal val="(6*min(max(#ppt_w*#ppt_h,.3),1)-7.4)/-.7*#ppt_w"/>
                                          </p:val>
                                        </p:tav>
                                        <p:tav tm="100000">
                                          <p:val>
                                            <p:strVal val="#ppt_w"/>
                                          </p:val>
                                        </p:tav>
                                      </p:tavLst>
                                    </p:anim>
                                    <p:anim calcmode="lin" valueType="num">
                                      <p:cBhvr>
                                        <p:cTn id="93" dur="500" fill="hold"/>
                                        <p:tgtEl>
                                          <p:spTgt spid="51"/>
                                        </p:tgtEl>
                                        <p:attrNameLst>
                                          <p:attrName>ppt_h</p:attrName>
                                        </p:attrNameLst>
                                      </p:cBhvr>
                                      <p:tavLst>
                                        <p:tav tm="0">
                                          <p:val>
                                            <p:strVal val="(6*min(max(#ppt_w*#ppt_h,.3),1)-7.4)/-.7*#ppt_h"/>
                                          </p:val>
                                        </p:tav>
                                        <p:tav tm="100000">
                                          <p:val>
                                            <p:strVal val="#ppt_h"/>
                                          </p:val>
                                        </p:tav>
                                      </p:tavLst>
                                    </p:anim>
                                    <p:anim calcmode="lin" valueType="num">
                                      <p:cBhvr>
                                        <p:cTn id="94" dur="500" fill="hold"/>
                                        <p:tgtEl>
                                          <p:spTgt spid="51"/>
                                        </p:tgtEl>
                                        <p:attrNameLst>
                                          <p:attrName>ppt_x</p:attrName>
                                        </p:attrNameLst>
                                      </p:cBhvr>
                                      <p:tavLst>
                                        <p:tav tm="0">
                                          <p:val>
                                            <p:fltVal val="0.5"/>
                                          </p:val>
                                        </p:tav>
                                        <p:tav tm="100000">
                                          <p:val>
                                            <p:strVal val="#ppt_x"/>
                                          </p:val>
                                        </p:tav>
                                      </p:tavLst>
                                    </p:anim>
                                    <p:anim calcmode="lin" valueType="num">
                                      <p:cBhvr>
                                        <p:cTn id="95" dur="500" fill="hold"/>
                                        <p:tgtEl>
                                          <p:spTgt spid="51"/>
                                        </p:tgtEl>
                                        <p:attrNameLst>
                                          <p:attrName>ppt_y</p:attrName>
                                        </p:attrNameLst>
                                      </p:cBhvr>
                                      <p:tavLst>
                                        <p:tav tm="0">
                                          <p:val>
                                            <p:strVal val="1+(6*min(max(#ppt_w*#ppt_h,.3),1)-7.4)/-.7*#ppt_h/2"/>
                                          </p:val>
                                        </p:tav>
                                        <p:tav tm="100000">
                                          <p:val>
                                            <p:strVal val="#ppt_y"/>
                                          </p:val>
                                        </p:tav>
                                      </p:tavLst>
                                    </p:anim>
                                  </p:childTnLst>
                                </p:cTn>
                              </p:par>
                            </p:childTnLst>
                          </p:cTn>
                        </p:par>
                        <p:par>
                          <p:cTn id="96" fill="hold">
                            <p:stCondLst>
                              <p:cond delay="10750"/>
                            </p:stCondLst>
                            <p:childTnLst>
                              <p:par>
                                <p:cTn id="97" presetID="23" presetClass="entr" presetSubtype="36" fill="hold" grpId="0" nodeType="afterEffect">
                                  <p:stCondLst>
                                    <p:cond delay="0"/>
                                  </p:stCondLst>
                                  <p:childTnLst>
                                    <p:set>
                                      <p:cBhvr>
                                        <p:cTn id="98" dur="1" fill="hold">
                                          <p:stCondLst>
                                            <p:cond delay="0"/>
                                          </p:stCondLst>
                                        </p:cTn>
                                        <p:tgtEl>
                                          <p:spTgt spid="53"/>
                                        </p:tgtEl>
                                        <p:attrNameLst>
                                          <p:attrName>style.visibility</p:attrName>
                                        </p:attrNameLst>
                                      </p:cBhvr>
                                      <p:to>
                                        <p:strVal val="visible"/>
                                      </p:to>
                                    </p:set>
                                    <p:anim calcmode="lin" valueType="num">
                                      <p:cBhvr>
                                        <p:cTn id="99" dur="500" fill="hold"/>
                                        <p:tgtEl>
                                          <p:spTgt spid="53"/>
                                        </p:tgtEl>
                                        <p:attrNameLst>
                                          <p:attrName>ppt_w</p:attrName>
                                        </p:attrNameLst>
                                      </p:cBhvr>
                                      <p:tavLst>
                                        <p:tav tm="0">
                                          <p:val>
                                            <p:strVal val="(6*min(max(#ppt_w*#ppt_h,.3),1)-7.4)/-.7*#ppt_w"/>
                                          </p:val>
                                        </p:tav>
                                        <p:tav tm="100000">
                                          <p:val>
                                            <p:strVal val="#ppt_w"/>
                                          </p:val>
                                        </p:tav>
                                      </p:tavLst>
                                    </p:anim>
                                    <p:anim calcmode="lin" valueType="num">
                                      <p:cBhvr>
                                        <p:cTn id="100" dur="500" fill="hold"/>
                                        <p:tgtEl>
                                          <p:spTgt spid="53"/>
                                        </p:tgtEl>
                                        <p:attrNameLst>
                                          <p:attrName>ppt_h</p:attrName>
                                        </p:attrNameLst>
                                      </p:cBhvr>
                                      <p:tavLst>
                                        <p:tav tm="0">
                                          <p:val>
                                            <p:strVal val="(6*min(max(#ppt_w*#ppt_h,.3),1)-7.4)/-.7*#ppt_h"/>
                                          </p:val>
                                        </p:tav>
                                        <p:tav tm="100000">
                                          <p:val>
                                            <p:strVal val="#ppt_h"/>
                                          </p:val>
                                        </p:tav>
                                      </p:tavLst>
                                    </p:anim>
                                    <p:anim calcmode="lin" valueType="num">
                                      <p:cBhvr>
                                        <p:cTn id="101" dur="500" fill="hold"/>
                                        <p:tgtEl>
                                          <p:spTgt spid="53"/>
                                        </p:tgtEl>
                                        <p:attrNameLst>
                                          <p:attrName>ppt_x</p:attrName>
                                        </p:attrNameLst>
                                      </p:cBhvr>
                                      <p:tavLst>
                                        <p:tav tm="0">
                                          <p:val>
                                            <p:fltVal val="0.5"/>
                                          </p:val>
                                        </p:tav>
                                        <p:tav tm="100000">
                                          <p:val>
                                            <p:strVal val="#ppt_x"/>
                                          </p:val>
                                        </p:tav>
                                      </p:tavLst>
                                    </p:anim>
                                    <p:anim calcmode="lin" valueType="num">
                                      <p:cBhvr>
                                        <p:cTn id="102" dur="500" fill="hold"/>
                                        <p:tgtEl>
                                          <p:spTgt spid="53"/>
                                        </p:tgtEl>
                                        <p:attrNameLst>
                                          <p:attrName>ppt_y</p:attrName>
                                        </p:attrNameLst>
                                      </p:cBhvr>
                                      <p:tavLst>
                                        <p:tav tm="0">
                                          <p:val>
                                            <p:strVal val="1+(6*min(max(#ppt_w*#ppt_h,.3),1)-7.4)/-.7*#ppt_h/2"/>
                                          </p:val>
                                        </p:tav>
                                        <p:tav tm="100000">
                                          <p:val>
                                            <p:strVal val="#ppt_y"/>
                                          </p:val>
                                        </p:tav>
                                      </p:tavLst>
                                    </p:anim>
                                  </p:childTnLst>
                                </p:cTn>
                              </p:par>
                            </p:childTnLst>
                          </p:cTn>
                        </p:par>
                        <p:par>
                          <p:cTn id="103" fill="hold">
                            <p:stCondLst>
                              <p:cond delay="11250"/>
                            </p:stCondLst>
                            <p:childTnLst>
                              <p:par>
                                <p:cTn id="104" presetID="23" presetClass="entr" presetSubtype="36" fill="hold" grpId="0" nodeType="afterEffect">
                                  <p:stCondLst>
                                    <p:cond delay="0"/>
                                  </p:stCondLst>
                                  <p:childTnLst>
                                    <p:set>
                                      <p:cBhvr>
                                        <p:cTn id="105" dur="1" fill="hold">
                                          <p:stCondLst>
                                            <p:cond delay="0"/>
                                          </p:stCondLst>
                                        </p:cTn>
                                        <p:tgtEl>
                                          <p:spTgt spid="54"/>
                                        </p:tgtEl>
                                        <p:attrNameLst>
                                          <p:attrName>style.visibility</p:attrName>
                                        </p:attrNameLst>
                                      </p:cBhvr>
                                      <p:to>
                                        <p:strVal val="visible"/>
                                      </p:to>
                                    </p:set>
                                    <p:anim calcmode="lin" valueType="num">
                                      <p:cBhvr>
                                        <p:cTn id="106" dur="500" fill="hold"/>
                                        <p:tgtEl>
                                          <p:spTgt spid="54"/>
                                        </p:tgtEl>
                                        <p:attrNameLst>
                                          <p:attrName>ppt_w</p:attrName>
                                        </p:attrNameLst>
                                      </p:cBhvr>
                                      <p:tavLst>
                                        <p:tav tm="0">
                                          <p:val>
                                            <p:strVal val="(6*min(max(#ppt_w*#ppt_h,.3),1)-7.4)/-.7*#ppt_w"/>
                                          </p:val>
                                        </p:tav>
                                        <p:tav tm="100000">
                                          <p:val>
                                            <p:strVal val="#ppt_w"/>
                                          </p:val>
                                        </p:tav>
                                      </p:tavLst>
                                    </p:anim>
                                    <p:anim calcmode="lin" valueType="num">
                                      <p:cBhvr>
                                        <p:cTn id="107" dur="500" fill="hold"/>
                                        <p:tgtEl>
                                          <p:spTgt spid="54"/>
                                        </p:tgtEl>
                                        <p:attrNameLst>
                                          <p:attrName>ppt_h</p:attrName>
                                        </p:attrNameLst>
                                      </p:cBhvr>
                                      <p:tavLst>
                                        <p:tav tm="0">
                                          <p:val>
                                            <p:strVal val="(6*min(max(#ppt_w*#ppt_h,.3),1)-7.4)/-.7*#ppt_h"/>
                                          </p:val>
                                        </p:tav>
                                        <p:tav tm="100000">
                                          <p:val>
                                            <p:strVal val="#ppt_h"/>
                                          </p:val>
                                        </p:tav>
                                      </p:tavLst>
                                    </p:anim>
                                    <p:anim calcmode="lin" valueType="num">
                                      <p:cBhvr>
                                        <p:cTn id="108" dur="500" fill="hold"/>
                                        <p:tgtEl>
                                          <p:spTgt spid="54"/>
                                        </p:tgtEl>
                                        <p:attrNameLst>
                                          <p:attrName>ppt_x</p:attrName>
                                        </p:attrNameLst>
                                      </p:cBhvr>
                                      <p:tavLst>
                                        <p:tav tm="0">
                                          <p:val>
                                            <p:fltVal val="0.5"/>
                                          </p:val>
                                        </p:tav>
                                        <p:tav tm="100000">
                                          <p:val>
                                            <p:strVal val="#ppt_x"/>
                                          </p:val>
                                        </p:tav>
                                      </p:tavLst>
                                    </p:anim>
                                    <p:anim calcmode="lin" valueType="num">
                                      <p:cBhvr>
                                        <p:cTn id="109" dur="500" fill="hold"/>
                                        <p:tgtEl>
                                          <p:spTgt spid="54"/>
                                        </p:tgtEl>
                                        <p:attrNameLst>
                                          <p:attrName>ppt_y</p:attrName>
                                        </p:attrNameLst>
                                      </p:cBhvr>
                                      <p:tavLst>
                                        <p:tav tm="0">
                                          <p:val>
                                            <p:strVal val="1+(6*min(max(#ppt_w*#ppt_h,.3),1)-7.4)/-.7*#ppt_h/2"/>
                                          </p:val>
                                        </p:tav>
                                        <p:tav tm="100000">
                                          <p:val>
                                            <p:strVal val="#ppt_y"/>
                                          </p:val>
                                        </p:tav>
                                      </p:tavLst>
                                    </p:anim>
                                  </p:childTnLst>
                                </p:cTn>
                              </p:par>
                            </p:childTnLst>
                          </p:cTn>
                        </p:par>
                        <p:par>
                          <p:cTn id="110" fill="hold">
                            <p:stCondLst>
                              <p:cond delay="11750"/>
                            </p:stCondLst>
                            <p:childTnLst>
                              <p:par>
                                <p:cTn id="111" presetID="23" presetClass="entr" presetSubtype="36" fill="hold" grpId="0" nodeType="afterEffect">
                                  <p:stCondLst>
                                    <p:cond delay="0"/>
                                  </p:stCondLst>
                                  <p:childTnLst>
                                    <p:set>
                                      <p:cBhvr>
                                        <p:cTn id="112" dur="1" fill="hold">
                                          <p:stCondLst>
                                            <p:cond delay="0"/>
                                          </p:stCondLst>
                                        </p:cTn>
                                        <p:tgtEl>
                                          <p:spTgt spid="59"/>
                                        </p:tgtEl>
                                        <p:attrNameLst>
                                          <p:attrName>style.visibility</p:attrName>
                                        </p:attrNameLst>
                                      </p:cBhvr>
                                      <p:to>
                                        <p:strVal val="visible"/>
                                      </p:to>
                                    </p:set>
                                    <p:anim calcmode="lin" valueType="num">
                                      <p:cBhvr>
                                        <p:cTn id="113" dur="500" fill="hold"/>
                                        <p:tgtEl>
                                          <p:spTgt spid="59"/>
                                        </p:tgtEl>
                                        <p:attrNameLst>
                                          <p:attrName>ppt_w</p:attrName>
                                        </p:attrNameLst>
                                      </p:cBhvr>
                                      <p:tavLst>
                                        <p:tav tm="0">
                                          <p:val>
                                            <p:strVal val="(6*min(max(#ppt_w*#ppt_h,.3),1)-7.4)/-.7*#ppt_w"/>
                                          </p:val>
                                        </p:tav>
                                        <p:tav tm="100000">
                                          <p:val>
                                            <p:strVal val="#ppt_w"/>
                                          </p:val>
                                        </p:tav>
                                      </p:tavLst>
                                    </p:anim>
                                    <p:anim calcmode="lin" valueType="num">
                                      <p:cBhvr>
                                        <p:cTn id="114" dur="500" fill="hold"/>
                                        <p:tgtEl>
                                          <p:spTgt spid="59"/>
                                        </p:tgtEl>
                                        <p:attrNameLst>
                                          <p:attrName>ppt_h</p:attrName>
                                        </p:attrNameLst>
                                      </p:cBhvr>
                                      <p:tavLst>
                                        <p:tav tm="0">
                                          <p:val>
                                            <p:strVal val="(6*min(max(#ppt_w*#ppt_h,.3),1)-7.4)/-.7*#ppt_h"/>
                                          </p:val>
                                        </p:tav>
                                        <p:tav tm="100000">
                                          <p:val>
                                            <p:strVal val="#ppt_h"/>
                                          </p:val>
                                        </p:tav>
                                      </p:tavLst>
                                    </p:anim>
                                    <p:anim calcmode="lin" valueType="num">
                                      <p:cBhvr>
                                        <p:cTn id="115" dur="500" fill="hold"/>
                                        <p:tgtEl>
                                          <p:spTgt spid="59"/>
                                        </p:tgtEl>
                                        <p:attrNameLst>
                                          <p:attrName>ppt_x</p:attrName>
                                        </p:attrNameLst>
                                      </p:cBhvr>
                                      <p:tavLst>
                                        <p:tav tm="0">
                                          <p:val>
                                            <p:fltVal val="0.5"/>
                                          </p:val>
                                        </p:tav>
                                        <p:tav tm="100000">
                                          <p:val>
                                            <p:strVal val="#ppt_x"/>
                                          </p:val>
                                        </p:tav>
                                      </p:tavLst>
                                    </p:anim>
                                    <p:anim calcmode="lin" valueType="num">
                                      <p:cBhvr>
                                        <p:cTn id="116" dur="500" fill="hold"/>
                                        <p:tgtEl>
                                          <p:spTgt spid="59"/>
                                        </p:tgtEl>
                                        <p:attrNameLst>
                                          <p:attrName>ppt_y</p:attrName>
                                        </p:attrNameLst>
                                      </p:cBhvr>
                                      <p:tavLst>
                                        <p:tav tm="0">
                                          <p:val>
                                            <p:strVal val="1+(6*min(max(#ppt_w*#ppt_h,.3),1)-7.4)/-.7*#ppt_h/2"/>
                                          </p:val>
                                        </p:tav>
                                        <p:tav tm="100000">
                                          <p:val>
                                            <p:strVal val="#ppt_y"/>
                                          </p:val>
                                        </p:tav>
                                      </p:tavLst>
                                    </p:anim>
                                  </p:childTnLst>
                                </p:cTn>
                              </p:par>
                            </p:childTnLst>
                          </p:cTn>
                        </p:par>
                        <p:par>
                          <p:cTn id="117" fill="hold">
                            <p:stCondLst>
                              <p:cond delay="12250"/>
                            </p:stCondLst>
                            <p:childTnLst>
                              <p:par>
                                <p:cTn id="118" presetID="23" presetClass="entr" presetSubtype="36" fill="hold" grpId="0" nodeType="afterEffect">
                                  <p:stCondLst>
                                    <p:cond delay="0"/>
                                  </p:stCondLst>
                                  <p:childTnLst>
                                    <p:set>
                                      <p:cBhvr>
                                        <p:cTn id="119" dur="1" fill="hold">
                                          <p:stCondLst>
                                            <p:cond delay="0"/>
                                          </p:stCondLst>
                                        </p:cTn>
                                        <p:tgtEl>
                                          <p:spTgt spid="60"/>
                                        </p:tgtEl>
                                        <p:attrNameLst>
                                          <p:attrName>style.visibility</p:attrName>
                                        </p:attrNameLst>
                                      </p:cBhvr>
                                      <p:to>
                                        <p:strVal val="visible"/>
                                      </p:to>
                                    </p:set>
                                    <p:anim calcmode="lin" valueType="num">
                                      <p:cBhvr>
                                        <p:cTn id="120" dur="500" fill="hold"/>
                                        <p:tgtEl>
                                          <p:spTgt spid="60"/>
                                        </p:tgtEl>
                                        <p:attrNameLst>
                                          <p:attrName>ppt_w</p:attrName>
                                        </p:attrNameLst>
                                      </p:cBhvr>
                                      <p:tavLst>
                                        <p:tav tm="0">
                                          <p:val>
                                            <p:strVal val="(6*min(max(#ppt_w*#ppt_h,.3),1)-7.4)/-.7*#ppt_w"/>
                                          </p:val>
                                        </p:tav>
                                        <p:tav tm="100000">
                                          <p:val>
                                            <p:strVal val="#ppt_w"/>
                                          </p:val>
                                        </p:tav>
                                      </p:tavLst>
                                    </p:anim>
                                    <p:anim calcmode="lin" valueType="num">
                                      <p:cBhvr>
                                        <p:cTn id="121" dur="500" fill="hold"/>
                                        <p:tgtEl>
                                          <p:spTgt spid="60"/>
                                        </p:tgtEl>
                                        <p:attrNameLst>
                                          <p:attrName>ppt_h</p:attrName>
                                        </p:attrNameLst>
                                      </p:cBhvr>
                                      <p:tavLst>
                                        <p:tav tm="0">
                                          <p:val>
                                            <p:strVal val="(6*min(max(#ppt_w*#ppt_h,.3),1)-7.4)/-.7*#ppt_h"/>
                                          </p:val>
                                        </p:tav>
                                        <p:tav tm="100000">
                                          <p:val>
                                            <p:strVal val="#ppt_h"/>
                                          </p:val>
                                        </p:tav>
                                      </p:tavLst>
                                    </p:anim>
                                    <p:anim calcmode="lin" valueType="num">
                                      <p:cBhvr>
                                        <p:cTn id="122" dur="500" fill="hold"/>
                                        <p:tgtEl>
                                          <p:spTgt spid="60"/>
                                        </p:tgtEl>
                                        <p:attrNameLst>
                                          <p:attrName>ppt_x</p:attrName>
                                        </p:attrNameLst>
                                      </p:cBhvr>
                                      <p:tavLst>
                                        <p:tav tm="0">
                                          <p:val>
                                            <p:fltVal val="0.5"/>
                                          </p:val>
                                        </p:tav>
                                        <p:tav tm="100000">
                                          <p:val>
                                            <p:strVal val="#ppt_x"/>
                                          </p:val>
                                        </p:tav>
                                      </p:tavLst>
                                    </p:anim>
                                    <p:anim calcmode="lin" valueType="num">
                                      <p:cBhvr>
                                        <p:cTn id="123" dur="500" fill="hold"/>
                                        <p:tgtEl>
                                          <p:spTgt spid="60"/>
                                        </p:tgtEl>
                                        <p:attrNameLst>
                                          <p:attrName>ppt_y</p:attrName>
                                        </p:attrNameLst>
                                      </p:cBhvr>
                                      <p:tavLst>
                                        <p:tav tm="0">
                                          <p:val>
                                            <p:strVal val="1+(6*min(max(#ppt_w*#ppt_h,.3),1)-7.4)/-.7*#ppt_h/2"/>
                                          </p:val>
                                        </p:tav>
                                        <p:tav tm="100000">
                                          <p:val>
                                            <p:strVal val="#ppt_y"/>
                                          </p:val>
                                        </p:tav>
                                      </p:tavLst>
                                    </p:anim>
                                  </p:childTnLst>
                                </p:cTn>
                              </p:par>
                            </p:childTnLst>
                          </p:cTn>
                        </p:par>
                        <p:par>
                          <p:cTn id="124" fill="hold">
                            <p:stCondLst>
                              <p:cond delay="12750"/>
                            </p:stCondLst>
                            <p:childTnLst>
                              <p:par>
                                <p:cTn id="125" presetID="37" presetClass="entr" presetSubtype="0" fill="hold" grpId="0" nodeType="afterEffect">
                                  <p:stCondLst>
                                    <p:cond delay="0"/>
                                  </p:stCondLst>
                                  <p:childTnLst>
                                    <p:set>
                                      <p:cBhvr>
                                        <p:cTn id="126" dur="1" fill="hold">
                                          <p:stCondLst>
                                            <p:cond delay="0"/>
                                          </p:stCondLst>
                                        </p:cTn>
                                        <p:tgtEl>
                                          <p:spTgt spid="56"/>
                                        </p:tgtEl>
                                        <p:attrNameLst>
                                          <p:attrName>style.visibility</p:attrName>
                                        </p:attrNameLst>
                                      </p:cBhvr>
                                      <p:to>
                                        <p:strVal val="visible"/>
                                      </p:to>
                                    </p:set>
                                    <p:animEffect transition="in" filter="fade">
                                      <p:cBhvr>
                                        <p:cTn id="127" dur="1000"/>
                                        <p:tgtEl>
                                          <p:spTgt spid="56"/>
                                        </p:tgtEl>
                                      </p:cBhvr>
                                    </p:animEffect>
                                    <p:anim calcmode="lin" valueType="num">
                                      <p:cBhvr>
                                        <p:cTn id="128" dur="1000" fill="hold"/>
                                        <p:tgtEl>
                                          <p:spTgt spid="56"/>
                                        </p:tgtEl>
                                        <p:attrNameLst>
                                          <p:attrName>ppt_x</p:attrName>
                                        </p:attrNameLst>
                                      </p:cBhvr>
                                      <p:tavLst>
                                        <p:tav tm="0">
                                          <p:val>
                                            <p:strVal val="#ppt_x"/>
                                          </p:val>
                                        </p:tav>
                                        <p:tav tm="100000">
                                          <p:val>
                                            <p:strVal val="#ppt_x"/>
                                          </p:val>
                                        </p:tav>
                                      </p:tavLst>
                                    </p:anim>
                                    <p:anim calcmode="lin" valueType="num">
                                      <p:cBhvr>
                                        <p:cTn id="129" dur="900" decel="100000" fill="hold"/>
                                        <p:tgtEl>
                                          <p:spTgt spid="56"/>
                                        </p:tgtEl>
                                        <p:attrNameLst>
                                          <p:attrName>ppt_y</p:attrName>
                                        </p:attrNameLst>
                                      </p:cBhvr>
                                      <p:tavLst>
                                        <p:tav tm="0">
                                          <p:val>
                                            <p:strVal val="#ppt_y+1"/>
                                          </p:val>
                                        </p:tav>
                                        <p:tav tm="100000">
                                          <p:val>
                                            <p:strVal val="#ppt_y-.03"/>
                                          </p:val>
                                        </p:tav>
                                      </p:tavLst>
                                    </p:anim>
                                    <p:anim calcmode="lin" valueType="num">
                                      <p:cBhvr>
                                        <p:cTn id="13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31" fill="hold">
                            <p:stCondLst>
                              <p:cond delay="13750"/>
                            </p:stCondLst>
                            <p:childTnLst>
                              <p:par>
                                <p:cTn id="132" presetID="37" presetClass="entr" presetSubtype="0" fill="hold" grpId="0" nodeType="afterEffect">
                                  <p:stCondLst>
                                    <p:cond delay="0"/>
                                  </p:stCondLst>
                                  <p:childTnLst>
                                    <p:set>
                                      <p:cBhvr>
                                        <p:cTn id="133" dur="1" fill="hold">
                                          <p:stCondLst>
                                            <p:cond delay="0"/>
                                          </p:stCondLst>
                                        </p:cTn>
                                        <p:tgtEl>
                                          <p:spTgt spid="50"/>
                                        </p:tgtEl>
                                        <p:attrNameLst>
                                          <p:attrName>style.visibility</p:attrName>
                                        </p:attrNameLst>
                                      </p:cBhvr>
                                      <p:to>
                                        <p:strVal val="visible"/>
                                      </p:to>
                                    </p:set>
                                    <p:animEffect transition="in" filter="fade">
                                      <p:cBhvr>
                                        <p:cTn id="134" dur="1000"/>
                                        <p:tgtEl>
                                          <p:spTgt spid="50"/>
                                        </p:tgtEl>
                                      </p:cBhvr>
                                    </p:animEffect>
                                    <p:anim calcmode="lin" valueType="num">
                                      <p:cBhvr>
                                        <p:cTn id="135" dur="1000" fill="hold"/>
                                        <p:tgtEl>
                                          <p:spTgt spid="50"/>
                                        </p:tgtEl>
                                        <p:attrNameLst>
                                          <p:attrName>ppt_x</p:attrName>
                                        </p:attrNameLst>
                                      </p:cBhvr>
                                      <p:tavLst>
                                        <p:tav tm="0">
                                          <p:val>
                                            <p:strVal val="#ppt_x"/>
                                          </p:val>
                                        </p:tav>
                                        <p:tav tm="100000">
                                          <p:val>
                                            <p:strVal val="#ppt_x"/>
                                          </p:val>
                                        </p:tav>
                                      </p:tavLst>
                                    </p:anim>
                                    <p:anim calcmode="lin" valueType="num">
                                      <p:cBhvr>
                                        <p:cTn id="136" dur="900" decel="100000" fill="hold"/>
                                        <p:tgtEl>
                                          <p:spTgt spid="50"/>
                                        </p:tgtEl>
                                        <p:attrNameLst>
                                          <p:attrName>ppt_y</p:attrName>
                                        </p:attrNameLst>
                                      </p:cBhvr>
                                      <p:tavLst>
                                        <p:tav tm="0">
                                          <p:val>
                                            <p:strVal val="#ppt_y+1"/>
                                          </p:val>
                                        </p:tav>
                                        <p:tav tm="100000">
                                          <p:val>
                                            <p:strVal val="#ppt_y-.03"/>
                                          </p:val>
                                        </p:tav>
                                      </p:tavLst>
                                    </p:anim>
                                    <p:anim calcmode="lin" valueType="num">
                                      <p:cBhvr>
                                        <p:cTn id="137"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1" grpId="0"/>
      <p:bldP spid="22" grpId="0"/>
      <p:bldP spid="23" grpId="0" animBg="1"/>
      <p:bldP spid="25" grpId="0" animBg="1"/>
      <p:bldP spid="26" grpId="0" animBg="1"/>
      <p:bldP spid="27" grpId="0" animBg="1"/>
      <p:bldP spid="28" grpId="0"/>
      <p:bldP spid="30" grpId="0"/>
      <p:bldP spid="49" grpId="0" animBg="1"/>
      <p:bldP spid="50" grpId="0"/>
      <p:bldP spid="51" grpId="0" animBg="1"/>
      <p:bldP spid="53" grpId="0" animBg="1"/>
      <p:bldP spid="54" grpId="0" animBg="1"/>
      <p:bldP spid="56" grpId="0"/>
      <p:bldP spid="57" grpId="0"/>
      <p:bldP spid="58" grpId="0" animBg="1"/>
      <p:bldP spid="59" grpId="0" animBg="1"/>
      <p:bldP spid="6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1313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2016-10-14T22:12:59Z</dcterms:modified>
</cp:coreProperties>
</file>