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3927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Freeform 22"/>
          <p:cNvSpPr>
            <a:spLocks/>
          </p:cNvSpPr>
          <p:nvPr/>
        </p:nvSpPr>
        <p:spPr bwMode="auto">
          <a:xfrm>
            <a:off x="3814406" y="3203102"/>
            <a:ext cx="2291125" cy="2744737"/>
          </a:xfrm>
          <a:custGeom>
            <a:avLst/>
            <a:gdLst/>
            <a:ahLst/>
            <a:cxnLst>
              <a:cxn ang="0">
                <a:pos x="390" y="260"/>
              </a:cxn>
              <a:cxn ang="0">
                <a:pos x="390" y="467"/>
              </a:cxn>
              <a:cxn ang="0">
                <a:pos x="389" y="467"/>
              </a:cxn>
              <a:cxn ang="0">
                <a:pos x="113" y="353"/>
              </a:cxn>
              <a:cxn ang="0">
                <a:pos x="0" y="78"/>
              </a:cxn>
              <a:cxn ang="0">
                <a:pos x="0" y="77"/>
              </a:cxn>
              <a:cxn ang="0">
                <a:pos x="204" y="77"/>
              </a:cxn>
              <a:cxn ang="0">
                <a:pos x="208" y="77"/>
              </a:cxn>
              <a:cxn ang="0">
                <a:pos x="204" y="73"/>
              </a:cxn>
              <a:cxn ang="0">
                <a:pos x="191" y="43"/>
              </a:cxn>
              <a:cxn ang="0">
                <a:pos x="204" y="13"/>
              </a:cxn>
              <a:cxn ang="0">
                <a:pos x="234" y="0"/>
              </a:cxn>
              <a:cxn ang="0">
                <a:pos x="265" y="13"/>
              </a:cxn>
              <a:cxn ang="0">
                <a:pos x="277" y="43"/>
              </a:cxn>
              <a:cxn ang="0">
                <a:pos x="265" y="73"/>
              </a:cxn>
              <a:cxn ang="0">
                <a:pos x="261" y="77"/>
              </a:cxn>
              <a:cxn ang="0">
                <a:pos x="390" y="77"/>
              </a:cxn>
              <a:cxn ang="0">
                <a:pos x="390" y="200"/>
              </a:cxn>
              <a:cxn ang="0">
                <a:pos x="389" y="199"/>
              </a:cxn>
              <a:cxn ang="0">
                <a:pos x="359" y="186"/>
              </a:cxn>
              <a:cxn ang="0">
                <a:pos x="328" y="199"/>
              </a:cxn>
              <a:cxn ang="0">
                <a:pos x="316" y="229"/>
              </a:cxn>
              <a:cxn ang="0">
                <a:pos x="328" y="260"/>
              </a:cxn>
              <a:cxn ang="0">
                <a:pos x="359" y="272"/>
              </a:cxn>
              <a:cxn ang="0">
                <a:pos x="389" y="260"/>
              </a:cxn>
              <a:cxn ang="0">
                <a:pos x="390" y="260"/>
              </a:cxn>
            </a:cxnLst>
            <a:rect l="0" t="0" r="r" b="b"/>
            <a:pathLst>
              <a:path w="390" h="467">
                <a:moveTo>
                  <a:pt x="390" y="260"/>
                </a:moveTo>
                <a:cubicBezTo>
                  <a:pt x="390" y="467"/>
                  <a:pt x="390" y="467"/>
                  <a:pt x="390" y="467"/>
                </a:cubicBezTo>
                <a:cubicBezTo>
                  <a:pt x="390" y="467"/>
                  <a:pt x="389" y="467"/>
                  <a:pt x="389" y="467"/>
                </a:cubicBezTo>
                <a:cubicBezTo>
                  <a:pt x="281" y="467"/>
                  <a:pt x="190" y="429"/>
                  <a:pt x="113" y="353"/>
                </a:cubicBezTo>
                <a:cubicBezTo>
                  <a:pt x="38" y="277"/>
                  <a:pt x="0" y="186"/>
                  <a:pt x="0" y="78"/>
                </a:cubicBezTo>
                <a:cubicBezTo>
                  <a:pt x="0" y="78"/>
                  <a:pt x="0" y="77"/>
                  <a:pt x="0" y="77"/>
                </a:cubicBezTo>
                <a:cubicBezTo>
                  <a:pt x="204" y="77"/>
                  <a:pt x="204" y="77"/>
                  <a:pt x="204" y="77"/>
                </a:cubicBezTo>
                <a:cubicBezTo>
                  <a:pt x="208" y="77"/>
                  <a:pt x="208" y="77"/>
                  <a:pt x="208" y="77"/>
                </a:cubicBezTo>
                <a:cubicBezTo>
                  <a:pt x="207" y="76"/>
                  <a:pt x="205" y="75"/>
                  <a:pt x="204" y="73"/>
                </a:cubicBezTo>
                <a:cubicBezTo>
                  <a:pt x="196" y="65"/>
                  <a:pt x="191" y="55"/>
                  <a:pt x="191" y="43"/>
                </a:cubicBezTo>
                <a:cubicBezTo>
                  <a:pt x="191" y="31"/>
                  <a:pt x="196" y="21"/>
                  <a:pt x="204" y="13"/>
                </a:cubicBezTo>
                <a:cubicBezTo>
                  <a:pt x="212" y="4"/>
                  <a:pt x="223" y="0"/>
                  <a:pt x="234" y="0"/>
                </a:cubicBezTo>
                <a:cubicBezTo>
                  <a:pt x="246" y="0"/>
                  <a:pt x="256" y="4"/>
                  <a:pt x="265" y="13"/>
                </a:cubicBezTo>
                <a:cubicBezTo>
                  <a:pt x="273" y="21"/>
                  <a:pt x="277" y="31"/>
                  <a:pt x="277" y="43"/>
                </a:cubicBezTo>
                <a:cubicBezTo>
                  <a:pt x="277" y="55"/>
                  <a:pt x="273" y="65"/>
                  <a:pt x="265" y="73"/>
                </a:cubicBezTo>
                <a:cubicBezTo>
                  <a:pt x="263" y="75"/>
                  <a:pt x="262" y="76"/>
                  <a:pt x="261" y="77"/>
                </a:cubicBezTo>
                <a:cubicBezTo>
                  <a:pt x="390" y="77"/>
                  <a:pt x="390" y="77"/>
                  <a:pt x="390" y="77"/>
                </a:cubicBezTo>
                <a:cubicBezTo>
                  <a:pt x="390" y="200"/>
                  <a:pt x="390" y="200"/>
                  <a:pt x="390" y="200"/>
                </a:cubicBezTo>
                <a:cubicBezTo>
                  <a:pt x="390" y="200"/>
                  <a:pt x="389" y="199"/>
                  <a:pt x="389" y="199"/>
                </a:cubicBezTo>
                <a:cubicBezTo>
                  <a:pt x="381" y="191"/>
                  <a:pt x="370" y="186"/>
                  <a:pt x="359" y="186"/>
                </a:cubicBezTo>
                <a:cubicBezTo>
                  <a:pt x="347" y="186"/>
                  <a:pt x="337" y="191"/>
                  <a:pt x="328" y="199"/>
                </a:cubicBezTo>
                <a:cubicBezTo>
                  <a:pt x="320" y="207"/>
                  <a:pt x="316" y="218"/>
                  <a:pt x="316" y="229"/>
                </a:cubicBezTo>
                <a:cubicBezTo>
                  <a:pt x="316" y="241"/>
                  <a:pt x="320" y="251"/>
                  <a:pt x="328" y="260"/>
                </a:cubicBezTo>
                <a:cubicBezTo>
                  <a:pt x="337" y="268"/>
                  <a:pt x="347" y="272"/>
                  <a:pt x="359" y="272"/>
                </a:cubicBezTo>
                <a:cubicBezTo>
                  <a:pt x="370" y="272"/>
                  <a:pt x="381" y="268"/>
                  <a:pt x="389" y="260"/>
                </a:cubicBezTo>
                <a:lnTo>
                  <a:pt x="390" y="260"/>
                </a:lnTo>
                <a:close/>
              </a:path>
            </a:pathLst>
          </a:custGeom>
          <a:solidFill>
            <a:srgbClr val="D34132"/>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5669858" y="3656713"/>
            <a:ext cx="2713985" cy="2291124"/>
          </a:xfrm>
          <a:custGeom>
            <a:avLst/>
            <a:gdLst/>
            <a:ahLst/>
            <a:cxnLst>
              <a:cxn ang="0">
                <a:pos x="256" y="3"/>
              </a:cxn>
              <a:cxn ang="0">
                <a:pos x="256" y="0"/>
              </a:cxn>
              <a:cxn ang="0">
                <a:pos x="462" y="0"/>
              </a:cxn>
              <a:cxn ang="0">
                <a:pos x="462" y="1"/>
              </a:cxn>
              <a:cxn ang="0">
                <a:pos x="348" y="276"/>
              </a:cxn>
              <a:cxn ang="0">
                <a:pos x="74" y="390"/>
              </a:cxn>
              <a:cxn ang="0">
                <a:pos x="74" y="183"/>
              </a:cxn>
              <a:cxn ang="0">
                <a:pos x="74" y="182"/>
              </a:cxn>
              <a:cxn ang="0">
                <a:pos x="73" y="183"/>
              </a:cxn>
              <a:cxn ang="0">
                <a:pos x="43" y="195"/>
              </a:cxn>
              <a:cxn ang="0">
                <a:pos x="12" y="183"/>
              </a:cxn>
              <a:cxn ang="0">
                <a:pos x="0" y="152"/>
              </a:cxn>
              <a:cxn ang="0">
                <a:pos x="12" y="122"/>
              </a:cxn>
              <a:cxn ang="0">
                <a:pos x="43" y="109"/>
              </a:cxn>
              <a:cxn ang="0">
                <a:pos x="73" y="122"/>
              </a:cxn>
              <a:cxn ang="0">
                <a:pos x="74" y="123"/>
              </a:cxn>
              <a:cxn ang="0">
                <a:pos x="74" y="0"/>
              </a:cxn>
              <a:cxn ang="0">
                <a:pos x="199" y="0"/>
              </a:cxn>
              <a:cxn ang="0">
                <a:pos x="196" y="3"/>
              </a:cxn>
              <a:cxn ang="0">
                <a:pos x="183" y="33"/>
              </a:cxn>
              <a:cxn ang="0">
                <a:pos x="196" y="64"/>
              </a:cxn>
              <a:cxn ang="0">
                <a:pos x="226" y="76"/>
              </a:cxn>
              <a:cxn ang="0">
                <a:pos x="256" y="64"/>
              </a:cxn>
              <a:cxn ang="0">
                <a:pos x="269" y="33"/>
              </a:cxn>
              <a:cxn ang="0">
                <a:pos x="256" y="3"/>
              </a:cxn>
            </a:cxnLst>
            <a:rect l="0" t="0" r="r" b="b"/>
            <a:pathLst>
              <a:path w="462" h="390">
                <a:moveTo>
                  <a:pt x="256" y="3"/>
                </a:moveTo>
                <a:cubicBezTo>
                  <a:pt x="256" y="0"/>
                  <a:pt x="256" y="0"/>
                  <a:pt x="256" y="0"/>
                </a:cubicBezTo>
                <a:cubicBezTo>
                  <a:pt x="462" y="0"/>
                  <a:pt x="462" y="0"/>
                  <a:pt x="462" y="0"/>
                </a:cubicBezTo>
                <a:cubicBezTo>
                  <a:pt x="462" y="0"/>
                  <a:pt x="462" y="1"/>
                  <a:pt x="462" y="1"/>
                </a:cubicBezTo>
                <a:cubicBezTo>
                  <a:pt x="462" y="109"/>
                  <a:pt x="424" y="200"/>
                  <a:pt x="348" y="276"/>
                </a:cubicBezTo>
                <a:cubicBezTo>
                  <a:pt x="272" y="352"/>
                  <a:pt x="181" y="390"/>
                  <a:pt x="74" y="390"/>
                </a:cubicBezTo>
                <a:cubicBezTo>
                  <a:pt x="74" y="183"/>
                  <a:pt x="74" y="183"/>
                  <a:pt x="74" y="183"/>
                </a:cubicBezTo>
                <a:cubicBezTo>
                  <a:pt x="74" y="182"/>
                  <a:pt x="74" y="182"/>
                  <a:pt x="74" y="182"/>
                </a:cubicBezTo>
                <a:cubicBezTo>
                  <a:pt x="74" y="182"/>
                  <a:pt x="73" y="183"/>
                  <a:pt x="73" y="183"/>
                </a:cubicBezTo>
                <a:cubicBezTo>
                  <a:pt x="65" y="191"/>
                  <a:pt x="54" y="195"/>
                  <a:pt x="43" y="195"/>
                </a:cubicBezTo>
                <a:cubicBezTo>
                  <a:pt x="31" y="195"/>
                  <a:pt x="21" y="191"/>
                  <a:pt x="12" y="183"/>
                </a:cubicBezTo>
                <a:cubicBezTo>
                  <a:pt x="4" y="174"/>
                  <a:pt x="0" y="164"/>
                  <a:pt x="0" y="152"/>
                </a:cubicBezTo>
                <a:cubicBezTo>
                  <a:pt x="0" y="141"/>
                  <a:pt x="4" y="130"/>
                  <a:pt x="12" y="122"/>
                </a:cubicBezTo>
                <a:cubicBezTo>
                  <a:pt x="21" y="114"/>
                  <a:pt x="31" y="109"/>
                  <a:pt x="43" y="109"/>
                </a:cubicBezTo>
                <a:cubicBezTo>
                  <a:pt x="54" y="109"/>
                  <a:pt x="65" y="114"/>
                  <a:pt x="73" y="122"/>
                </a:cubicBezTo>
                <a:cubicBezTo>
                  <a:pt x="73" y="122"/>
                  <a:pt x="74" y="123"/>
                  <a:pt x="74" y="123"/>
                </a:cubicBezTo>
                <a:cubicBezTo>
                  <a:pt x="74" y="0"/>
                  <a:pt x="74" y="0"/>
                  <a:pt x="74" y="0"/>
                </a:cubicBezTo>
                <a:cubicBezTo>
                  <a:pt x="199" y="0"/>
                  <a:pt x="199" y="0"/>
                  <a:pt x="199" y="0"/>
                </a:cubicBezTo>
                <a:cubicBezTo>
                  <a:pt x="198" y="1"/>
                  <a:pt x="197" y="2"/>
                  <a:pt x="196" y="3"/>
                </a:cubicBezTo>
                <a:cubicBezTo>
                  <a:pt x="187" y="11"/>
                  <a:pt x="183" y="21"/>
                  <a:pt x="183" y="33"/>
                </a:cubicBezTo>
                <a:cubicBezTo>
                  <a:pt x="183" y="45"/>
                  <a:pt x="187" y="55"/>
                  <a:pt x="196" y="64"/>
                </a:cubicBezTo>
                <a:cubicBezTo>
                  <a:pt x="204" y="72"/>
                  <a:pt x="214" y="76"/>
                  <a:pt x="226" y="76"/>
                </a:cubicBezTo>
                <a:cubicBezTo>
                  <a:pt x="238" y="76"/>
                  <a:pt x="248" y="72"/>
                  <a:pt x="256" y="64"/>
                </a:cubicBezTo>
                <a:cubicBezTo>
                  <a:pt x="265" y="55"/>
                  <a:pt x="269" y="45"/>
                  <a:pt x="269" y="33"/>
                </a:cubicBezTo>
                <a:cubicBezTo>
                  <a:pt x="269" y="21"/>
                  <a:pt x="265" y="11"/>
                  <a:pt x="256" y="3"/>
                </a:cubicBezTo>
                <a:close/>
              </a:path>
            </a:pathLst>
          </a:custGeom>
          <a:solidFill>
            <a:srgbClr val="EF9D27"/>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6105530" y="1375839"/>
            <a:ext cx="2278312" cy="2726796"/>
          </a:xfrm>
          <a:custGeom>
            <a:avLst/>
            <a:gdLst/>
            <a:ahLst/>
            <a:cxnLst>
              <a:cxn ang="0">
                <a:pos x="388" y="388"/>
              </a:cxn>
              <a:cxn ang="0">
                <a:pos x="182" y="388"/>
              </a:cxn>
              <a:cxn ang="0">
                <a:pos x="179" y="388"/>
              </a:cxn>
              <a:cxn ang="0">
                <a:pos x="182" y="391"/>
              </a:cxn>
              <a:cxn ang="0">
                <a:pos x="195" y="421"/>
              </a:cxn>
              <a:cxn ang="0">
                <a:pos x="182" y="452"/>
              </a:cxn>
              <a:cxn ang="0">
                <a:pos x="152" y="464"/>
              </a:cxn>
              <a:cxn ang="0">
                <a:pos x="122" y="452"/>
              </a:cxn>
              <a:cxn ang="0">
                <a:pos x="109" y="421"/>
              </a:cxn>
              <a:cxn ang="0">
                <a:pos x="122" y="391"/>
              </a:cxn>
              <a:cxn ang="0">
                <a:pos x="125" y="388"/>
              </a:cxn>
              <a:cxn ang="0">
                <a:pos x="0" y="388"/>
              </a:cxn>
              <a:cxn ang="0">
                <a:pos x="0" y="265"/>
              </a:cxn>
              <a:cxn ang="0">
                <a:pos x="30" y="277"/>
              </a:cxn>
              <a:cxn ang="0">
                <a:pos x="60" y="264"/>
              </a:cxn>
              <a:cxn ang="0">
                <a:pos x="73" y="234"/>
              </a:cxn>
              <a:cxn ang="0">
                <a:pos x="60" y="203"/>
              </a:cxn>
              <a:cxn ang="0">
                <a:pos x="30" y="191"/>
              </a:cxn>
              <a:cxn ang="0">
                <a:pos x="0" y="203"/>
              </a:cxn>
              <a:cxn ang="0">
                <a:pos x="0" y="0"/>
              </a:cxn>
              <a:cxn ang="0">
                <a:pos x="274" y="114"/>
              </a:cxn>
              <a:cxn ang="0">
                <a:pos x="388" y="388"/>
              </a:cxn>
            </a:cxnLst>
            <a:rect l="0" t="0" r="r" b="b"/>
            <a:pathLst>
              <a:path w="388" h="464">
                <a:moveTo>
                  <a:pt x="388" y="388"/>
                </a:moveTo>
                <a:cubicBezTo>
                  <a:pt x="182" y="388"/>
                  <a:pt x="182" y="388"/>
                  <a:pt x="182" y="388"/>
                </a:cubicBezTo>
                <a:cubicBezTo>
                  <a:pt x="179" y="388"/>
                  <a:pt x="179" y="388"/>
                  <a:pt x="179" y="388"/>
                </a:cubicBezTo>
                <a:cubicBezTo>
                  <a:pt x="180" y="389"/>
                  <a:pt x="181" y="390"/>
                  <a:pt x="182" y="391"/>
                </a:cubicBezTo>
                <a:cubicBezTo>
                  <a:pt x="191" y="399"/>
                  <a:pt x="195" y="409"/>
                  <a:pt x="195" y="421"/>
                </a:cubicBezTo>
                <a:cubicBezTo>
                  <a:pt x="195" y="433"/>
                  <a:pt x="191" y="443"/>
                  <a:pt x="182" y="452"/>
                </a:cubicBezTo>
                <a:cubicBezTo>
                  <a:pt x="174" y="460"/>
                  <a:pt x="164" y="464"/>
                  <a:pt x="152" y="464"/>
                </a:cubicBezTo>
                <a:cubicBezTo>
                  <a:pt x="140" y="464"/>
                  <a:pt x="130" y="460"/>
                  <a:pt x="122" y="452"/>
                </a:cubicBezTo>
                <a:cubicBezTo>
                  <a:pt x="113" y="443"/>
                  <a:pt x="109" y="433"/>
                  <a:pt x="109" y="421"/>
                </a:cubicBezTo>
                <a:cubicBezTo>
                  <a:pt x="109" y="409"/>
                  <a:pt x="113" y="399"/>
                  <a:pt x="122" y="391"/>
                </a:cubicBezTo>
                <a:cubicBezTo>
                  <a:pt x="123" y="390"/>
                  <a:pt x="124" y="389"/>
                  <a:pt x="125" y="388"/>
                </a:cubicBezTo>
                <a:cubicBezTo>
                  <a:pt x="0" y="388"/>
                  <a:pt x="0" y="388"/>
                  <a:pt x="0" y="388"/>
                </a:cubicBezTo>
                <a:cubicBezTo>
                  <a:pt x="0" y="265"/>
                  <a:pt x="0" y="265"/>
                  <a:pt x="0" y="265"/>
                </a:cubicBezTo>
                <a:cubicBezTo>
                  <a:pt x="8" y="273"/>
                  <a:pt x="18" y="277"/>
                  <a:pt x="30" y="277"/>
                </a:cubicBezTo>
                <a:cubicBezTo>
                  <a:pt x="41" y="277"/>
                  <a:pt x="52" y="273"/>
                  <a:pt x="60" y="264"/>
                </a:cubicBezTo>
                <a:cubicBezTo>
                  <a:pt x="68" y="256"/>
                  <a:pt x="73" y="246"/>
                  <a:pt x="73" y="234"/>
                </a:cubicBezTo>
                <a:cubicBezTo>
                  <a:pt x="73" y="222"/>
                  <a:pt x="68" y="212"/>
                  <a:pt x="60" y="203"/>
                </a:cubicBezTo>
                <a:cubicBezTo>
                  <a:pt x="52" y="195"/>
                  <a:pt x="41" y="191"/>
                  <a:pt x="30" y="191"/>
                </a:cubicBezTo>
                <a:cubicBezTo>
                  <a:pt x="18" y="191"/>
                  <a:pt x="8" y="195"/>
                  <a:pt x="0" y="203"/>
                </a:cubicBezTo>
                <a:cubicBezTo>
                  <a:pt x="0" y="0"/>
                  <a:pt x="0" y="0"/>
                  <a:pt x="0" y="0"/>
                </a:cubicBezTo>
                <a:cubicBezTo>
                  <a:pt x="107" y="0"/>
                  <a:pt x="198" y="38"/>
                  <a:pt x="274" y="114"/>
                </a:cubicBezTo>
                <a:cubicBezTo>
                  <a:pt x="350" y="189"/>
                  <a:pt x="388" y="281"/>
                  <a:pt x="388" y="388"/>
                </a:cubicBezTo>
                <a:close/>
              </a:path>
            </a:pathLst>
          </a:custGeom>
          <a:solidFill>
            <a:srgbClr val="189A80"/>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3814405" y="1375840"/>
            <a:ext cx="2719110" cy="2280872"/>
          </a:xfrm>
          <a:custGeom>
            <a:avLst/>
            <a:gdLst/>
            <a:ahLst/>
            <a:cxnLst>
              <a:cxn ang="0">
                <a:pos x="204" y="388"/>
              </a:cxn>
              <a:cxn ang="0">
                <a:pos x="0" y="388"/>
              </a:cxn>
              <a:cxn ang="0">
                <a:pos x="113" y="114"/>
              </a:cxn>
              <a:cxn ang="0">
                <a:pos x="389" y="0"/>
              </a:cxn>
              <a:cxn ang="0">
                <a:pos x="390" y="0"/>
              </a:cxn>
              <a:cxn ang="0">
                <a:pos x="390" y="203"/>
              </a:cxn>
              <a:cxn ang="0">
                <a:pos x="420" y="191"/>
              </a:cxn>
              <a:cxn ang="0">
                <a:pos x="450" y="203"/>
              </a:cxn>
              <a:cxn ang="0">
                <a:pos x="463" y="234"/>
              </a:cxn>
              <a:cxn ang="0">
                <a:pos x="450" y="264"/>
              </a:cxn>
              <a:cxn ang="0">
                <a:pos x="420" y="277"/>
              </a:cxn>
              <a:cxn ang="0">
                <a:pos x="390" y="265"/>
              </a:cxn>
              <a:cxn ang="0">
                <a:pos x="390" y="388"/>
              </a:cxn>
              <a:cxn ang="0">
                <a:pos x="261" y="388"/>
              </a:cxn>
              <a:cxn ang="0">
                <a:pos x="265" y="384"/>
              </a:cxn>
              <a:cxn ang="0">
                <a:pos x="277" y="354"/>
              </a:cxn>
              <a:cxn ang="0">
                <a:pos x="265" y="324"/>
              </a:cxn>
              <a:cxn ang="0">
                <a:pos x="234" y="311"/>
              </a:cxn>
              <a:cxn ang="0">
                <a:pos x="204" y="324"/>
              </a:cxn>
              <a:cxn ang="0">
                <a:pos x="191" y="354"/>
              </a:cxn>
              <a:cxn ang="0">
                <a:pos x="204" y="384"/>
              </a:cxn>
              <a:cxn ang="0">
                <a:pos x="204" y="388"/>
              </a:cxn>
            </a:cxnLst>
            <a:rect l="0" t="0" r="r" b="b"/>
            <a:pathLst>
              <a:path w="463" h="388">
                <a:moveTo>
                  <a:pt x="204" y="388"/>
                </a:moveTo>
                <a:cubicBezTo>
                  <a:pt x="0" y="388"/>
                  <a:pt x="0" y="388"/>
                  <a:pt x="0" y="388"/>
                </a:cubicBezTo>
                <a:cubicBezTo>
                  <a:pt x="0" y="281"/>
                  <a:pt x="38" y="189"/>
                  <a:pt x="113" y="114"/>
                </a:cubicBezTo>
                <a:cubicBezTo>
                  <a:pt x="190" y="38"/>
                  <a:pt x="281" y="0"/>
                  <a:pt x="389" y="0"/>
                </a:cubicBezTo>
                <a:cubicBezTo>
                  <a:pt x="389" y="0"/>
                  <a:pt x="390" y="0"/>
                  <a:pt x="390" y="0"/>
                </a:cubicBezTo>
                <a:cubicBezTo>
                  <a:pt x="390" y="203"/>
                  <a:pt x="390" y="203"/>
                  <a:pt x="390" y="203"/>
                </a:cubicBezTo>
                <a:cubicBezTo>
                  <a:pt x="398" y="195"/>
                  <a:pt x="408" y="191"/>
                  <a:pt x="420" y="191"/>
                </a:cubicBezTo>
                <a:cubicBezTo>
                  <a:pt x="431" y="191"/>
                  <a:pt x="442" y="195"/>
                  <a:pt x="450" y="203"/>
                </a:cubicBezTo>
                <a:cubicBezTo>
                  <a:pt x="458" y="212"/>
                  <a:pt x="463" y="222"/>
                  <a:pt x="463" y="234"/>
                </a:cubicBezTo>
                <a:cubicBezTo>
                  <a:pt x="463" y="246"/>
                  <a:pt x="458" y="256"/>
                  <a:pt x="450" y="264"/>
                </a:cubicBezTo>
                <a:cubicBezTo>
                  <a:pt x="442" y="273"/>
                  <a:pt x="431" y="277"/>
                  <a:pt x="420" y="277"/>
                </a:cubicBezTo>
                <a:cubicBezTo>
                  <a:pt x="408" y="277"/>
                  <a:pt x="398" y="273"/>
                  <a:pt x="390" y="265"/>
                </a:cubicBezTo>
                <a:cubicBezTo>
                  <a:pt x="390" y="388"/>
                  <a:pt x="390" y="388"/>
                  <a:pt x="390" y="388"/>
                </a:cubicBezTo>
                <a:cubicBezTo>
                  <a:pt x="261" y="388"/>
                  <a:pt x="261" y="388"/>
                  <a:pt x="261" y="388"/>
                </a:cubicBezTo>
                <a:cubicBezTo>
                  <a:pt x="262" y="387"/>
                  <a:pt x="263" y="386"/>
                  <a:pt x="265" y="384"/>
                </a:cubicBezTo>
                <a:cubicBezTo>
                  <a:pt x="273" y="376"/>
                  <a:pt x="277" y="366"/>
                  <a:pt x="277" y="354"/>
                </a:cubicBezTo>
                <a:cubicBezTo>
                  <a:pt x="277" y="342"/>
                  <a:pt x="273" y="332"/>
                  <a:pt x="265" y="324"/>
                </a:cubicBezTo>
                <a:cubicBezTo>
                  <a:pt x="256" y="315"/>
                  <a:pt x="246" y="311"/>
                  <a:pt x="234" y="311"/>
                </a:cubicBezTo>
                <a:cubicBezTo>
                  <a:pt x="223" y="311"/>
                  <a:pt x="212" y="315"/>
                  <a:pt x="204" y="324"/>
                </a:cubicBezTo>
                <a:cubicBezTo>
                  <a:pt x="196" y="332"/>
                  <a:pt x="191" y="342"/>
                  <a:pt x="191" y="354"/>
                </a:cubicBezTo>
                <a:cubicBezTo>
                  <a:pt x="191" y="366"/>
                  <a:pt x="196" y="376"/>
                  <a:pt x="204" y="384"/>
                </a:cubicBezTo>
                <a:lnTo>
                  <a:pt x="204" y="388"/>
                </a:lnTo>
                <a:close/>
              </a:path>
            </a:pathLst>
          </a:custGeom>
          <a:solidFill>
            <a:srgbClr val="34738D"/>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6" name="TextBox 25"/>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30" name="TextBox 29"/>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4" name="Freeform 202"/>
          <p:cNvSpPr>
            <a:spLocks noEditPoints="1"/>
          </p:cNvSpPr>
          <p:nvPr/>
        </p:nvSpPr>
        <p:spPr bwMode="auto">
          <a:xfrm>
            <a:off x="6858233" y="4345647"/>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37"/>
          <p:cNvSpPr>
            <a:spLocks noEditPoints="1"/>
          </p:cNvSpPr>
          <p:nvPr/>
        </p:nvSpPr>
        <p:spPr bwMode="auto">
          <a:xfrm>
            <a:off x="4959968" y="2448277"/>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p:cNvGrpSpPr/>
          <p:nvPr/>
        </p:nvGrpSpPr>
        <p:grpSpPr>
          <a:xfrm>
            <a:off x="6799816" y="2482061"/>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3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5" name="Group 44"/>
          <p:cNvGrpSpPr/>
          <p:nvPr/>
        </p:nvGrpSpPr>
        <p:grpSpPr>
          <a:xfrm>
            <a:off x="4934199" y="4380928"/>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6"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4809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96"/>
                                        </p:tgtEl>
                                        <p:attrNameLst>
                                          <p:attrName>style.visibility</p:attrName>
                                        </p:attrNameLst>
                                      </p:cBhvr>
                                      <p:to>
                                        <p:strVal val="visible"/>
                                      </p:to>
                                    </p:set>
                                    <p:anim calcmode="lin" valueType="num">
                                      <p:cBhvr additive="base">
                                        <p:cTn id="11" dur="500" fill="hold"/>
                                        <p:tgtEl>
                                          <p:spTgt spid="3096"/>
                                        </p:tgtEl>
                                        <p:attrNameLst>
                                          <p:attrName>ppt_x</p:attrName>
                                        </p:attrNameLst>
                                      </p:cBhvr>
                                      <p:tavLst>
                                        <p:tav tm="0">
                                          <p:val>
                                            <p:strVal val="0-#ppt_w/2"/>
                                          </p:val>
                                        </p:tav>
                                        <p:tav tm="100000">
                                          <p:val>
                                            <p:strVal val="#ppt_x"/>
                                          </p:val>
                                        </p:tav>
                                      </p:tavLst>
                                    </p:anim>
                                    <p:anim calcmode="lin" valueType="num">
                                      <p:cBhvr additive="base">
                                        <p:cTn id="12" dur="500" fill="hold"/>
                                        <p:tgtEl>
                                          <p:spTgt spid="309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097"/>
                                        </p:tgtEl>
                                        <p:attrNameLst>
                                          <p:attrName>style.visibility</p:attrName>
                                        </p:attrNameLst>
                                      </p:cBhvr>
                                      <p:to>
                                        <p:strVal val="visible"/>
                                      </p:to>
                                    </p:set>
                                    <p:anim calcmode="lin" valueType="num">
                                      <p:cBhvr additive="base">
                                        <p:cTn id="16" dur="500" fill="hold"/>
                                        <p:tgtEl>
                                          <p:spTgt spid="3097"/>
                                        </p:tgtEl>
                                        <p:attrNameLst>
                                          <p:attrName>ppt_x</p:attrName>
                                        </p:attrNameLst>
                                      </p:cBhvr>
                                      <p:tavLst>
                                        <p:tav tm="0">
                                          <p:val>
                                            <p:strVal val="1+#ppt_w/2"/>
                                          </p:val>
                                        </p:tav>
                                        <p:tav tm="100000">
                                          <p:val>
                                            <p:strVal val="#ppt_x"/>
                                          </p:val>
                                        </p:tav>
                                      </p:tavLst>
                                    </p:anim>
                                    <p:anim calcmode="lin" valueType="num">
                                      <p:cBhvr additive="base">
                                        <p:cTn id="17" dur="500" fill="hold"/>
                                        <p:tgtEl>
                                          <p:spTgt spid="3097"/>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098"/>
                                        </p:tgtEl>
                                        <p:attrNameLst>
                                          <p:attrName>style.visibility</p:attrName>
                                        </p:attrNameLst>
                                      </p:cBhvr>
                                      <p:to>
                                        <p:strVal val="visible"/>
                                      </p:to>
                                    </p:set>
                                    <p:anim calcmode="lin" valueType="num">
                                      <p:cBhvr additive="base">
                                        <p:cTn id="21" dur="500" fill="hold"/>
                                        <p:tgtEl>
                                          <p:spTgt spid="3098"/>
                                        </p:tgtEl>
                                        <p:attrNameLst>
                                          <p:attrName>ppt_x</p:attrName>
                                        </p:attrNameLst>
                                      </p:cBhvr>
                                      <p:tavLst>
                                        <p:tav tm="0">
                                          <p:val>
                                            <p:strVal val="1+#ppt_w/2"/>
                                          </p:val>
                                        </p:tav>
                                        <p:tav tm="100000">
                                          <p:val>
                                            <p:strVal val="#ppt_x"/>
                                          </p:val>
                                        </p:tav>
                                      </p:tavLst>
                                    </p:anim>
                                    <p:anim calcmode="lin" valueType="num">
                                      <p:cBhvr additive="base">
                                        <p:cTn id="22" dur="500" fill="hold"/>
                                        <p:tgtEl>
                                          <p:spTgt spid="309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094"/>
                                        </p:tgtEl>
                                        <p:attrNameLst>
                                          <p:attrName>style.visibility</p:attrName>
                                        </p:attrNameLst>
                                      </p:cBhvr>
                                      <p:to>
                                        <p:strVal val="visible"/>
                                      </p:to>
                                    </p:set>
                                    <p:anim calcmode="lin" valueType="num">
                                      <p:cBhvr additive="base">
                                        <p:cTn id="26" dur="500" fill="hold"/>
                                        <p:tgtEl>
                                          <p:spTgt spid="3094"/>
                                        </p:tgtEl>
                                        <p:attrNameLst>
                                          <p:attrName>ppt_x</p:attrName>
                                        </p:attrNameLst>
                                      </p:cBhvr>
                                      <p:tavLst>
                                        <p:tav tm="0">
                                          <p:val>
                                            <p:strVal val="0-#ppt_w/2"/>
                                          </p:val>
                                        </p:tav>
                                        <p:tav tm="100000">
                                          <p:val>
                                            <p:strVal val="#ppt_x"/>
                                          </p:val>
                                        </p:tav>
                                      </p:tavLst>
                                    </p:anim>
                                    <p:anim calcmode="lin" valueType="num">
                                      <p:cBhvr additive="base">
                                        <p:cTn id="27" dur="500" fill="hold"/>
                                        <p:tgtEl>
                                          <p:spTgt spid="3094"/>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anim calcmode="lin" valueType="num">
                                      <p:cBhvr>
                                        <p:cTn id="34" dur="500" fill="hold"/>
                                        <p:tgtEl>
                                          <p:spTgt spid="35"/>
                                        </p:tgtEl>
                                        <p:attrNameLst>
                                          <p:attrName>ppt_x</p:attrName>
                                        </p:attrNameLst>
                                      </p:cBhvr>
                                      <p:tavLst>
                                        <p:tav tm="0">
                                          <p:val>
                                            <p:fltVal val="0.5"/>
                                          </p:val>
                                        </p:tav>
                                        <p:tav tm="100000">
                                          <p:val>
                                            <p:strVal val="#ppt_x"/>
                                          </p:val>
                                        </p:tav>
                                      </p:tavLst>
                                    </p:anim>
                                    <p:anim calcmode="lin" valueType="num">
                                      <p:cBhvr>
                                        <p:cTn id="35" dur="500" fill="hold"/>
                                        <p:tgtEl>
                                          <p:spTgt spid="35"/>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anim calcmode="lin" valueType="num">
                                      <p:cBhvr>
                                        <p:cTn id="42" dur="500" fill="hold"/>
                                        <p:tgtEl>
                                          <p:spTgt spid="26"/>
                                        </p:tgtEl>
                                        <p:attrNameLst>
                                          <p:attrName>ppt_x</p:attrName>
                                        </p:attrNameLst>
                                      </p:cBhvr>
                                      <p:tavLst>
                                        <p:tav tm="0">
                                          <p:val>
                                            <p:fltVal val="0.5"/>
                                          </p:val>
                                        </p:tav>
                                        <p:tav tm="100000">
                                          <p:val>
                                            <p:strVal val="#ppt_x"/>
                                          </p:val>
                                        </p:tav>
                                      </p:tavLst>
                                    </p:anim>
                                    <p:anim calcmode="lin" valueType="num">
                                      <p:cBhvr>
                                        <p:cTn id="43" dur="500" fill="hold"/>
                                        <p:tgtEl>
                                          <p:spTgt spid="26"/>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fltVal val="0"/>
                                          </p:val>
                                        </p:tav>
                                        <p:tav tm="100000">
                                          <p:val>
                                            <p:strVal val="#ppt_w"/>
                                          </p:val>
                                        </p:tav>
                                      </p:tavLst>
                                    </p:anim>
                                    <p:anim calcmode="lin" valueType="num">
                                      <p:cBhvr>
                                        <p:cTn id="48" dur="500" fill="hold"/>
                                        <p:tgtEl>
                                          <p:spTgt spid="36"/>
                                        </p:tgtEl>
                                        <p:attrNameLst>
                                          <p:attrName>ppt_h</p:attrName>
                                        </p:attrNameLst>
                                      </p:cBhvr>
                                      <p:tavLst>
                                        <p:tav tm="0">
                                          <p:val>
                                            <p:fltVal val="0"/>
                                          </p:val>
                                        </p:tav>
                                        <p:tav tm="100000">
                                          <p:val>
                                            <p:strVal val="#ppt_h"/>
                                          </p:val>
                                        </p:tav>
                                      </p:tavLst>
                                    </p:anim>
                                    <p:animEffect transition="in" filter="fade">
                                      <p:cBhvr>
                                        <p:cTn id="49" dur="500"/>
                                        <p:tgtEl>
                                          <p:spTgt spid="36"/>
                                        </p:tgtEl>
                                      </p:cBhvr>
                                    </p:animEffect>
                                    <p:anim calcmode="lin" valueType="num">
                                      <p:cBhvr>
                                        <p:cTn id="50" dur="500" fill="hold"/>
                                        <p:tgtEl>
                                          <p:spTgt spid="36"/>
                                        </p:tgtEl>
                                        <p:attrNameLst>
                                          <p:attrName>ppt_x</p:attrName>
                                        </p:attrNameLst>
                                      </p:cBhvr>
                                      <p:tavLst>
                                        <p:tav tm="0">
                                          <p:val>
                                            <p:fltVal val="0.5"/>
                                          </p:val>
                                        </p:tav>
                                        <p:tav tm="100000">
                                          <p:val>
                                            <p:strVal val="#ppt_x"/>
                                          </p:val>
                                        </p:tav>
                                      </p:tavLst>
                                    </p:anim>
                                    <p:anim calcmode="lin" valueType="num">
                                      <p:cBhvr>
                                        <p:cTn id="51" dur="500" fill="hold"/>
                                        <p:tgtEl>
                                          <p:spTgt spid="36"/>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Effect transition="in" filter="fade">
                                      <p:cBhvr>
                                        <p:cTn id="57" dur="500"/>
                                        <p:tgtEl>
                                          <p:spTgt spid="31"/>
                                        </p:tgtEl>
                                      </p:cBhvr>
                                    </p:animEffect>
                                    <p:anim calcmode="lin" valueType="num">
                                      <p:cBhvr>
                                        <p:cTn id="58" dur="500" fill="hold"/>
                                        <p:tgtEl>
                                          <p:spTgt spid="31"/>
                                        </p:tgtEl>
                                        <p:attrNameLst>
                                          <p:attrName>ppt_x</p:attrName>
                                        </p:attrNameLst>
                                      </p:cBhvr>
                                      <p:tavLst>
                                        <p:tav tm="0">
                                          <p:val>
                                            <p:fltVal val="0.5"/>
                                          </p:val>
                                        </p:tav>
                                        <p:tav tm="100000">
                                          <p:val>
                                            <p:strVal val="#ppt_x"/>
                                          </p:val>
                                        </p:tav>
                                      </p:tavLst>
                                    </p:anim>
                                    <p:anim calcmode="lin" valueType="num">
                                      <p:cBhvr>
                                        <p:cTn id="59" dur="500" fill="hold"/>
                                        <p:tgtEl>
                                          <p:spTgt spid="31"/>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500" fill="hold"/>
                                        <p:tgtEl>
                                          <p:spTgt spid="34"/>
                                        </p:tgtEl>
                                        <p:attrNameLst>
                                          <p:attrName>ppt_w</p:attrName>
                                        </p:attrNameLst>
                                      </p:cBhvr>
                                      <p:tavLst>
                                        <p:tav tm="0">
                                          <p:val>
                                            <p:fltVal val="0"/>
                                          </p:val>
                                        </p:tav>
                                        <p:tav tm="100000">
                                          <p:val>
                                            <p:strVal val="#ppt_w"/>
                                          </p:val>
                                        </p:tav>
                                      </p:tavLst>
                                    </p:anim>
                                    <p:anim calcmode="lin" valueType="num">
                                      <p:cBhvr>
                                        <p:cTn id="64" dur="500" fill="hold"/>
                                        <p:tgtEl>
                                          <p:spTgt spid="34"/>
                                        </p:tgtEl>
                                        <p:attrNameLst>
                                          <p:attrName>ppt_h</p:attrName>
                                        </p:attrNameLst>
                                      </p:cBhvr>
                                      <p:tavLst>
                                        <p:tav tm="0">
                                          <p:val>
                                            <p:fltVal val="0"/>
                                          </p:val>
                                        </p:tav>
                                        <p:tav tm="100000">
                                          <p:val>
                                            <p:strVal val="#ppt_h"/>
                                          </p:val>
                                        </p:tav>
                                      </p:tavLst>
                                    </p:anim>
                                    <p:animEffect transition="in" filter="fade">
                                      <p:cBhvr>
                                        <p:cTn id="65" dur="500"/>
                                        <p:tgtEl>
                                          <p:spTgt spid="34"/>
                                        </p:tgtEl>
                                      </p:cBhvr>
                                    </p:animEffect>
                                    <p:anim calcmode="lin" valueType="num">
                                      <p:cBhvr>
                                        <p:cTn id="66" dur="500" fill="hold"/>
                                        <p:tgtEl>
                                          <p:spTgt spid="34"/>
                                        </p:tgtEl>
                                        <p:attrNameLst>
                                          <p:attrName>ppt_x</p:attrName>
                                        </p:attrNameLst>
                                      </p:cBhvr>
                                      <p:tavLst>
                                        <p:tav tm="0">
                                          <p:val>
                                            <p:fltVal val="0.5"/>
                                          </p:val>
                                        </p:tav>
                                        <p:tav tm="100000">
                                          <p:val>
                                            <p:strVal val="#ppt_x"/>
                                          </p:val>
                                        </p:tav>
                                      </p:tavLst>
                                    </p:anim>
                                    <p:anim calcmode="lin" valueType="num">
                                      <p:cBhvr>
                                        <p:cTn id="67" dur="500" fill="hold"/>
                                        <p:tgtEl>
                                          <p:spTgt spid="34"/>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 grpId="0" animBg="1"/>
      <p:bldP spid="3098" grpId="0" animBg="1"/>
      <p:bldP spid="3097" grpId="0" animBg="1"/>
      <p:bldP spid="3096" grpId="0" animBg="1"/>
      <p:bldP spid="26" grpId="0"/>
      <p:bldP spid="30" grpId="0"/>
      <p:bldP spid="31" grpId="0"/>
      <p:bldP spid="32" grpId="0"/>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2016-10-14T22:05:31Z</dcterms:modified>
</cp:coreProperties>
</file>