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pic">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6"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9" name="Picture Placeholder 7"/>
          <p:cNvSpPr>
            <a:spLocks noGrp="1"/>
          </p:cNvSpPr>
          <p:nvPr>
            <p:ph type="pic" sz="quarter" idx="15" hasCustomPrompt="1"/>
          </p:nvPr>
        </p:nvSpPr>
        <p:spPr>
          <a:xfrm>
            <a:off x="769264" y="1600200"/>
            <a:ext cx="2446415" cy="3793125"/>
          </a:xfrm>
          <a:prstGeom prst="rect">
            <a:avLst/>
          </a:prstGeom>
          <a:ln w="76200" cap="sq">
            <a:solidFill>
              <a:schemeClr val="bg1">
                <a:lumMod val="75000"/>
              </a:schemeClr>
            </a:solidFill>
            <a:miter lim="800000"/>
          </a:ln>
          <a:effectLst>
            <a:reflection blurRad="6350" stA="52000" endA="300" endPos="35000" dir="5400000" sy="-100000" algn="bl" rotWithShape="0"/>
          </a:effectLst>
          <a:scene3d>
            <a:camera prst="isometricOffAxis1Right"/>
            <a:lightRig rig="threePt" dir="t"/>
          </a:scene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16" hasCustomPrompt="1"/>
          </p:nvPr>
        </p:nvSpPr>
        <p:spPr>
          <a:xfrm>
            <a:off x="3478598" y="1600200"/>
            <a:ext cx="2446415" cy="3793125"/>
          </a:xfrm>
          <a:prstGeom prst="rect">
            <a:avLst/>
          </a:prstGeom>
          <a:ln w="76200" cap="sq">
            <a:solidFill>
              <a:schemeClr val="bg1">
                <a:lumMod val="75000"/>
              </a:schemeClr>
            </a:solidFill>
            <a:miter lim="800000"/>
          </a:ln>
          <a:effectLst>
            <a:reflection blurRad="6350" stA="52000" endA="300" endPos="35000" dir="5400000" sy="-100000" algn="bl" rotWithShape="0"/>
          </a:effectLst>
          <a:scene3d>
            <a:camera prst="isometricOffAxis1Right"/>
            <a:lightRig rig="threePt" dir="t"/>
          </a:scene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21" name="Picture Placeholder 7"/>
          <p:cNvSpPr>
            <a:spLocks noGrp="1"/>
          </p:cNvSpPr>
          <p:nvPr>
            <p:ph type="pic" sz="quarter" idx="17" hasCustomPrompt="1"/>
          </p:nvPr>
        </p:nvSpPr>
        <p:spPr>
          <a:xfrm>
            <a:off x="6187931" y="1600200"/>
            <a:ext cx="2446415" cy="3793125"/>
          </a:xfrm>
          <a:prstGeom prst="rect">
            <a:avLst/>
          </a:prstGeom>
          <a:ln w="76200" cap="sq">
            <a:solidFill>
              <a:schemeClr val="bg1">
                <a:lumMod val="75000"/>
              </a:schemeClr>
            </a:solidFill>
            <a:miter lim="800000"/>
          </a:ln>
          <a:effectLst>
            <a:reflection blurRad="6350" stA="52000" endA="300" endPos="35000" dir="5400000" sy="-100000" algn="bl" rotWithShape="0"/>
          </a:effectLst>
          <a:scene3d>
            <a:camera prst="isometricOffAxis1Right"/>
            <a:lightRig rig="threePt" dir="t"/>
          </a:scene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22" name="Picture Placeholder 7"/>
          <p:cNvSpPr>
            <a:spLocks noGrp="1"/>
          </p:cNvSpPr>
          <p:nvPr>
            <p:ph type="pic" sz="quarter" idx="18" hasCustomPrompt="1"/>
          </p:nvPr>
        </p:nvSpPr>
        <p:spPr>
          <a:xfrm>
            <a:off x="8897265" y="1600200"/>
            <a:ext cx="2446415" cy="3793125"/>
          </a:xfrm>
          <a:prstGeom prst="rect">
            <a:avLst/>
          </a:prstGeom>
          <a:ln w="76200" cap="sq">
            <a:solidFill>
              <a:schemeClr val="bg1">
                <a:lumMod val="75000"/>
              </a:schemeClr>
            </a:solidFill>
            <a:miter lim="800000"/>
          </a:ln>
          <a:effectLst>
            <a:reflection blurRad="6350" stA="52000" endA="300" endPos="35000" dir="5400000" sy="-100000" algn="bl" rotWithShape="0"/>
          </a:effectLst>
          <a:scene3d>
            <a:camera prst="isometricOffAxis1Right"/>
            <a:lightRig rig="threePt" dir="t"/>
          </a:scene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822560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additive="base">
                                        <p:cTn id="12" dur="500" fill="hold"/>
                                        <p:tgtEl>
                                          <p:spTgt spid="13"/>
                                        </p:tgtEl>
                                        <p:attrNameLst>
                                          <p:attrName>ppt_x</p:attrName>
                                        </p:attrNameLst>
                                      </p:cBhvr>
                                      <p:tavLst>
                                        <p:tav tm="0">
                                          <p:val>
                                            <p:strVal val="#ppt_x"/>
                                          </p:val>
                                        </p:tav>
                                        <p:tav tm="100000">
                                          <p:val>
                                            <p:strVal val="#ppt_x"/>
                                          </p:val>
                                        </p:tav>
                                      </p:tavLst>
                                    </p:anim>
                                    <p:anim calcmode="lin" valueType="num">
                                      <p:cBhvr additive="base">
                                        <p:cTn id="13" dur="500" fill="hold"/>
                                        <p:tgtEl>
                                          <p:spTgt spid="13"/>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additive="base">
                                        <p:cTn id="17" dur="500" fill="hold"/>
                                        <p:tgtEl>
                                          <p:spTgt spid="21"/>
                                        </p:tgtEl>
                                        <p:attrNameLst>
                                          <p:attrName>ppt_x</p:attrName>
                                        </p:attrNameLst>
                                      </p:cBhvr>
                                      <p:tavLst>
                                        <p:tav tm="0">
                                          <p:val>
                                            <p:strVal val="#ppt_x"/>
                                          </p:val>
                                        </p:tav>
                                        <p:tav tm="100000">
                                          <p:val>
                                            <p:strVal val="#ppt_x"/>
                                          </p:val>
                                        </p:tav>
                                      </p:tavLst>
                                    </p:anim>
                                    <p:anim calcmode="lin" valueType="num">
                                      <p:cBhvr additive="base">
                                        <p:cTn id="18" dur="500" fill="hold"/>
                                        <p:tgtEl>
                                          <p:spTgt spid="21"/>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22"/>
                                        </p:tgtEl>
                                        <p:attrNameLst>
                                          <p:attrName>style.visibility</p:attrName>
                                        </p:attrNameLst>
                                      </p:cBhvr>
                                      <p:to>
                                        <p:strVal val="visible"/>
                                      </p:to>
                                    </p:set>
                                    <p:anim calcmode="lin" valueType="num">
                                      <p:cBhvr additive="base">
                                        <p:cTn id="22" dur="500" fill="hold"/>
                                        <p:tgtEl>
                                          <p:spTgt spid="22"/>
                                        </p:tgtEl>
                                        <p:attrNameLst>
                                          <p:attrName>ppt_x</p:attrName>
                                        </p:attrNameLst>
                                      </p:cBhvr>
                                      <p:tavLst>
                                        <p:tav tm="0">
                                          <p:val>
                                            <p:strVal val="#ppt_x"/>
                                          </p:val>
                                        </p:tav>
                                        <p:tav tm="100000">
                                          <p:val>
                                            <p:strVal val="#ppt_x"/>
                                          </p:val>
                                        </p:tav>
                                      </p:tavLst>
                                    </p:anim>
                                    <p:anim calcmode="lin" valueType="num">
                                      <p:cBhvr additive="base">
                                        <p:cTn id="23"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animBg="1"/>
      <p:bldP spid="21" grpId="0" animBg="1"/>
      <p:bldP spid="22"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2">
            <a:extLst>
              <a:ext uri="{28A0092B-C50C-407E-A947-70E740481C1C}">
                <a14:useLocalDpi xmlns:a14="http://schemas.microsoft.com/office/drawing/2010/main" val="0"/>
              </a:ext>
            </a:extLst>
          </a:blip>
          <a:stretch>
            <a:fillRect/>
          </a:stretch>
        </p:blipFill>
        <p:spPr>
          <a:xfrm>
            <a:off x="854534" y="1600200"/>
            <a:ext cx="2275875" cy="3793125"/>
          </a:xfrm>
          <a:ln>
            <a:solidFill>
              <a:srgbClr val="34738D"/>
            </a:solidFill>
          </a:ln>
        </p:spPr>
      </p:pic>
      <p:pic>
        <p:nvPicPr>
          <p:cNvPr id="5" name="Picture Placeholder 4"/>
          <p:cNvPicPr>
            <a:picLocks noGrp="1" noChangeAspect="1"/>
          </p:cNvPicPr>
          <p:nvPr>
            <p:ph type="pic" sz="quarter" idx="16"/>
          </p:nvPr>
        </p:nvPicPr>
        <p:blipFill>
          <a:blip r:embed="rId3">
            <a:extLst>
              <a:ext uri="{28A0092B-C50C-407E-A947-70E740481C1C}">
                <a14:useLocalDpi xmlns:a14="http://schemas.microsoft.com/office/drawing/2010/main" val="0"/>
              </a:ext>
            </a:extLst>
          </a:blip>
          <a:stretch>
            <a:fillRect/>
          </a:stretch>
        </p:blipFill>
        <p:spPr>
          <a:xfrm>
            <a:off x="3563868" y="1600200"/>
            <a:ext cx="2275875" cy="3793125"/>
          </a:xfrm>
          <a:ln>
            <a:solidFill>
              <a:srgbClr val="189A80"/>
            </a:solidFill>
          </a:ln>
        </p:spPr>
      </p:pic>
      <p:pic>
        <p:nvPicPr>
          <p:cNvPr id="6" name="Picture Placeholder 5"/>
          <p:cNvPicPr>
            <a:picLocks noGrp="1" noChangeAspect="1"/>
          </p:cNvPicPr>
          <p:nvPr>
            <p:ph type="pic" sz="quarter" idx="17"/>
          </p:nvPr>
        </p:nvPicPr>
        <p:blipFill>
          <a:blip r:embed="rId4">
            <a:extLst>
              <a:ext uri="{28A0092B-C50C-407E-A947-70E740481C1C}">
                <a14:useLocalDpi xmlns:a14="http://schemas.microsoft.com/office/drawing/2010/main" val="0"/>
              </a:ext>
            </a:extLst>
          </a:blip>
          <a:srcRect t="3491" b="3491"/>
          <a:stretch>
            <a:fillRect/>
          </a:stretch>
        </p:blipFill>
        <p:spPr>
          <a:ln>
            <a:solidFill>
              <a:srgbClr val="EF9D27"/>
            </a:solidFill>
          </a:ln>
        </p:spPr>
      </p:pic>
      <p:pic>
        <p:nvPicPr>
          <p:cNvPr id="7" name="Picture Placeholder 6"/>
          <p:cNvPicPr>
            <a:picLocks noGrp="1" noChangeAspect="1"/>
          </p:cNvPicPr>
          <p:nvPr>
            <p:ph type="pic" sz="quarter" idx="18"/>
          </p:nvPr>
        </p:nvPicPr>
        <p:blipFill>
          <a:blip r:embed="rId5">
            <a:extLst>
              <a:ext uri="{28A0092B-C50C-407E-A947-70E740481C1C}">
                <a14:useLocalDpi xmlns:a14="http://schemas.microsoft.com/office/drawing/2010/main" val="0"/>
              </a:ext>
            </a:extLst>
          </a:blip>
          <a:srcRect t="3491" b="3491"/>
          <a:stretch>
            <a:fillRect/>
          </a:stretch>
        </p:blipFill>
        <p:spPr>
          <a:ln>
            <a:solidFill>
              <a:srgbClr val="D34132"/>
            </a:solidFill>
          </a:ln>
        </p:spPr>
      </p:pic>
      <p:grpSp>
        <p:nvGrpSpPr>
          <p:cNvPr id="15" name="Group 14"/>
          <p:cNvGrpSpPr/>
          <p:nvPr/>
        </p:nvGrpSpPr>
        <p:grpSpPr>
          <a:xfrm>
            <a:off x="3341511" y="258228"/>
            <a:ext cx="5508978" cy="954108"/>
            <a:chOff x="3341511" y="258228"/>
            <a:chExt cx="5508978" cy="954108"/>
          </a:xfrm>
        </p:grpSpPr>
        <p:sp>
          <p:nvSpPr>
            <p:cNvPr id="16" name="TextBox 15"/>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17" name="TextBox 16"/>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pic>
        <p:nvPicPr>
          <p:cNvPr id="9" name="Picture 8">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993701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7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1525</TotalTime>
  <Words>1174</Words>
  <Application>Microsoft Office PowerPoint</Application>
  <PresentationFormat>Widescreen</PresentationFormat>
  <Paragraphs>48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302</cp:revision>
  <dcterms:created xsi:type="dcterms:W3CDTF">2016-09-28T22:08:47Z</dcterms:created>
  <dcterms:modified xsi:type="dcterms:W3CDTF">2016-10-14T22:00:15Z</dcterms:modified>
</cp:coreProperties>
</file>