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B31-4FC6-986D-3FE68951D38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B31-4FC6-986D-3FE68951D38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B31-4FC6-986D-3FE68951D38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B31-4FC6-986D-3FE68951D38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B31-4FC6-986D-3FE68951D384}"/>
              </c:ext>
            </c:extLst>
          </c:dPt>
          <c:dPt>
            <c:idx val="5"/>
            <c:bubble3D val="0"/>
            <c:extLst>
              <c:ext xmlns:c16="http://schemas.microsoft.com/office/drawing/2014/chart" uri="{C3380CC4-5D6E-409C-BE32-E72D297353CC}">
                <c16:uniqueId val="{0000000A-2B31-4FC6-986D-3FE68951D384}"/>
              </c:ext>
            </c:extLst>
          </c:dPt>
          <c:dPt>
            <c:idx val="6"/>
            <c:bubble3D val="0"/>
            <c:extLst>
              <c:ext xmlns:c16="http://schemas.microsoft.com/office/drawing/2014/chart" uri="{C3380CC4-5D6E-409C-BE32-E72D297353CC}">
                <c16:uniqueId val="{0000000B-2B31-4FC6-986D-3FE68951D384}"/>
              </c:ext>
            </c:extLst>
          </c:dPt>
          <c:dPt>
            <c:idx val="7"/>
            <c:bubble3D val="0"/>
            <c:extLst>
              <c:ext xmlns:c16="http://schemas.microsoft.com/office/drawing/2014/chart" uri="{C3380CC4-5D6E-409C-BE32-E72D297353CC}">
                <c16:uniqueId val="{0000000C-2B31-4FC6-986D-3FE68951D384}"/>
              </c:ext>
            </c:extLst>
          </c:dPt>
          <c:dPt>
            <c:idx val="8"/>
            <c:bubble3D val="0"/>
            <c:extLst>
              <c:ext xmlns:c16="http://schemas.microsoft.com/office/drawing/2014/chart" uri="{C3380CC4-5D6E-409C-BE32-E72D297353CC}">
                <c16:uniqueId val="{0000000D-2B31-4FC6-986D-3FE68951D384}"/>
              </c:ext>
            </c:extLst>
          </c:dPt>
          <c:dPt>
            <c:idx val="9"/>
            <c:bubble3D val="0"/>
            <c:extLst>
              <c:ext xmlns:c16="http://schemas.microsoft.com/office/drawing/2014/chart" uri="{C3380CC4-5D6E-409C-BE32-E72D297353CC}">
                <c16:uniqueId val="{0000000E-2B31-4FC6-986D-3FE68951D38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B31-4FC6-986D-3FE68951D38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411-496B-879C-A55F56EA948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411-496B-879C-A55F56EA948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411-496B-879C-A55F56EA9485}"/>
              </c:ext>
            </c:extLst>
          </c:dPt>
          <c:dPt>
            <c:idx val="3"/>
            <c:bubble3D val="0"/>
            <c:extLst>
              <c:ext xmlns:c16="http://schemas.microsoft.com/office/drawing/2014/chart" uri="{C3380CC4-5D6E-409C-BE32-E72D297353CC}">
                <c16:uniqueId val="{00000006-3411-496B-879C-A55F56EA9485}"/>
              </c:ext>
            </c:extLst>
          </c:dPt>
          <c:dPt>
            <c:idx val="4"/>
            <c:bubble3D val="0"/>
            <c:extLst>
              <c:ext xmlns:c16="http://schemas.microsoft.com/office/drawing/2014/chart" uri="{C3380CC4-5D6E-409C-BE32-E72D297353CC}">
                <c16:uniqueId val="{00000007-3411-496B-879C-A55F56EA9485}"/>
              </c:ext>
            </c:extLst>
          </c:dPt>
          <c:dPt>
            <c:idx val="5"/>
            <c:bubble3D val="0"/>
            <c:extLst>
              <c:ext xmlns:c16="http://schemas.microsoft.com/office/drawing/2014/chart" uri="{C3380CC4-5D6E-409C-BE32-E72D297353CC}">
                <c16:uniqueId val="{00000008-3411-496B-879C-A55F56EA9485}"/>
              </c:ext>
            </c:extLst>
          </c:dPt>
          <c:dPt>
            <c:idx val="6"/>
            <c:bubble3D val="0"/>
            <c:extLst>
              <c:ext xmlns:c16="http://schemas.microsoft.com/office/drawing/2014/chart" uri="{C3380CC4-5D6E-409C-BE32-E72D297353CC}">
                <c16:uniqueId val="{00000009-3411-496B-879C-A55F56EA9485}"/>
              </c:ext>
            </c:extLst>
          </c:dPt>
          <c:dPt>
            <c:idx val="7"/>
            <c:bubble3D val="0"/>
            <c:extLst>
              <c:ext xmlns:c16="http://schemas.microsoft.com/office/drawing/2014/chart" uri="{C3380CC4-5D6E-409C-BE32-E72D297353CC}">
                <c16:uniqueId val="{0000000A-3411-496B-879C-A55F56EA9485}"/>
              </c:ext>
            </c:extLst>
          </c:dPt>
          <c:dPt>
            <c:idx val="8"/>
            <c:bubble3D val="0"/>
            <c:extLst>
              <c:ext xmlns:c16="http://schemas.microsoft.com/office/drawing/2014/chart" uri="{C3380CC4-5D6E-409C-BE32-E72D297353CC}">
                <c16:uniqueId val="{0000000B-3411-496B-879C-A55F56EA9485}"/>
              </c:ext>
            </c:extLst>
          </c:dPt>
          <c:dPt>
            <c:idx val="9"/>
            <c:bubble3D val="0"/>
            <c:extLst>
              <c:ext xmlns:c16="http://schemas.microsoft.com/office/drawing/2014/chart" uri="{C3380CC4-5D6E-409C-BE32-E72D297353CC}">
                <c16:uniqueId val="{0000000C-3411-496B-879C-A55F56EA948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411-496B-879C-A55F56EA948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9D0-4538-BE47-A06D73A6326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9D0-4538-BE47-A06D73A6326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9D0-4538-BE47-A06D73A6326D}"/>
              </c:ext>
            </c:extLst>
          </c:dPt>
          <c:dPt>
            <c:idx val="3"/>
            <c:bubble3D val="0"/>
            <c:extLst>
              <c:ext xmlns:c16="http://schemas.microsoft.com/office/drawing/2014/chart" uri="{C3380CC4-5D6E-409C-BE32-E72D297353CC}">
                <c16:uniqueId val="{00000006-39D0-4538-BE47-A06D73A6326D}"/>
              </c:ext>
            </c:extLst>
          </c:dPt>
          <c:dPt>
            <c:idx val="4"/>
            <c:bubble3D val="0"/>
            <c:extLst>
              <c:ext xmlns:c16="http://schemas.microsoft.com/office/drawing/2014/chart" uri="{C3380CC4-5D6E-409C-BE32-E72D297353CC}">
                <c16:uniqueId val="{00000007-39D0-4538-BE47-A06D73A6326D}"/>
              </c:ext>
            </c:extLst>
          </c:dPt>
          <c:dPt>
            <c:idx val="5"/>
            <c:bubble3D val="0"/>
            <c:extLst>
              <c:ext xmlns:c16="http://schemas.microsoft.com/office/drawing/2014/chart" uri="{C3380CC4-5D6E-409C-BE32-E72D297353CC}">
                <c16:uniqueId val="{00000008-39D0-4538-BE47-A06D73A6326D}"/>
              </c:ext>
            </c:extLst>
          </c:dPt>
          <c:dPt>
            <c:idx val="6"/>
            <c:bubble3D val="0"/>
            <c:extLst>
              <c:ext xmlns:c16="http://schemas.microsoft.com/office/drawing/2014/chart" uri="{C3380CC4-5D6E-409C-BE32-E72D297353CC}">
                <c16:uniqueId val="{00000009-39D0-4538-BE47-A06D73A6326D}"/>
              </c:ext>
            </c:extLst>
          </c:dPt>
          <c:dPt>
            <c:idx val="7"/>
            <c:bubble3D val="0"/>
            <c:extLst>
              <c:ext xmlns:c16="http://schemas.microsoft.com/office/drawing/2014/chart" uri="{C3380CC4-5D6E-409C-BE32-E72D297353CC}">
                <c16:uniqueId val="{0000000A-39D0-4538-BE47-A06D73A6326D}"/>
              </c:ext>
            </c:extLst>
          </c:dPt>
          <c:dPt>
            <c:idx val="8"/>
            <c:bubble3D val="0"/>
            <c:extLst>
              <c:ext xmlns:c16="http://schemas.microsoft.com/office/drawing/2014/chart" uri="{C3380CC4-5D6E-409C-BE32-E72D297353CC}">
                <c16:uniqueId val="{0000000B-39D0-4538-BE47-A06D73A6326D}"/>
              </c:ext>
            </c:extLst>
          </c:dPt>
          <c:dPt>
            <c:idx val="9"/>
            <c:bubble3D val="0"/>
            <c:extLst>
              <c:ext xmlns:c16="http://schemas.microsoft.com/office/drawing/2014/chart" uri="{C3380CC4-5D6E-409C-BE32-E72D297353CC}">
                <c16:uniqueId val="{0000000C-39D0-4538-BE47-A06D73A6326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9D0-4538-BE47-A06D73A6326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4696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2257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5467506" y="3979541"/>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4583993" y="4629627"/>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4011718" y="4704926"/>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3923869" y="3645713"/>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4822442" y="3058379"/>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3841038" y="2310405"/>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5954443" y="3070929"/>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7036244" y="3028259"/>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6684846" y="1431912"/>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7636131" y="2174866"/>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6333449" y="1893747"/>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4332995" y="1012743"/>
            <a:ext cx="2520021" cy="2354365"/>
            <a:chOff x="7188664" y="927682"/>
            <a:chExt cx="2520021" cy="2354365"/>
          </a:xfr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5274237" y="1713029"/>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5909264" y="1306412"/>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6343490" y="485650"/>
            <a:ext cx="1925156" cy="1352881"/>
            <a:chOff x="9199159" y="400589"/>
            <a:chExt cx="1925156" cy="1352881"/>
          </a:xfr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4990611" y="176918"/>
            <a:ext cx="1711807" cy="1450775"/>
            <a:chOff x="7846280" y="91857"/>
            <a:chExt cx="1711807" cy="1450775"/>
          </a:xfr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100" name="Group 99">
            <a:extLst>
              <a:ext uri="{FF2B5EF4-FFF2-40B4-BE49-F238E27FC236}">
                <a16:creationId xmlns:a16="http://schemas.microsoft.com/office/drawing/2014/main" id="{48C88FEC-172A-4D14-9FD2-B0B6A98E8645}"/>
              </a:ext>
            </a:extLst>
          </p:cNvPr>
          <p:cNvGrpSpPr/>
          <p:nvPr/>
        </p:nvGrpSpPr>
        <p:grpSpPr>
          <a:xfrm>
            <a:off x="1527145" y="2041401"/>
            <a:ext cx="3594912" cy="1375905"/>
            <a:chOff x="2243731" y="2891162"/>
            <a:chExt cx="3594912" cy="1375905"/>
          </a:xfrm>
        </p:grpSpPr>
        <p:grpSp>
          <p:nvGrpSpPr>
            <p:cNvPr id="101" name="Group 100">
              <a:extLst>
                <a:ext uri="{FF2B5EF4-FFF2-40B4-BE49-F238E27FC236}">
                  <a16:creationId xmlns:a16="http://schemas.microsoft.com/office/drawing/2014/main" id="{FCB55AA8-EEA1-4819-B39F-B08F65A4A204}"/>
                </a:ext>
              </a:extLst>
            </p:cNvPr>
            <p:cNvGrpSpPr/>
            <p:nvPr/>
          </p:nvGrpSpPr>
          <p:grpSpPr>
            <a:xfrm>
              <a:off x="2243731" y="3192308"/>
              <a:ext cx="2743200" cy="508758"/>
              <a:chOff x="1066801" y="2238247"/>
              <a:chExt cx="2743200" cy="508758"/>
            </a:xfrm>
          </p:grpSpPr>
          <p:sp>
            <p:nvSpPr>
              <p:cNvPr id="109" name="Freeform: Shape 108">
                <a:extLst>
                  <a:ext uri="{FF2B5EF4-FFF2-40B4-BE49-F238E27FC236}">
                    <a16:creationId xmlns:a16="http://schemas.microsoft.com/office/drawing/2014/main" id="{C6D5D74C-2A03-43CD-BA88-BD5D1762465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2C4E1B2-9E1A-47A8-ACCB-4D51D8046A2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2" name="Group 101">
              <a:extLst>
                <a:ext uri="{FF2B5EF4-FFF2-40B4-BE49-F238E27FC236}">
                  <a16:creationId xmlns:a16="http://schemas.microsoft.com/office/drawing/2014/main" id="{F028B40A-0162-46D0-B419-60E6AE5F15A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3" name="Freeform: Shape 102">
                <a:extLst>
                  <a:ext uri="{FF2B5EF4-FFF2-40B4-BE49-F238E27FC236}">
                    <a16:creationId xmlns:a16="http://schemas.microsoft.com/office/drawing/2014/main" id="{2EA7EA45-9D07-4839-9BD7-E982B6D395D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54ADEC9A-05C3-4642-9C81-5EA86378A23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5" name="Graphic 26" descr="Hike">
                <a:extLst>
                  <a:ext uri="{FF2B5EF4-FFF2-40B4-BE49-F238E27FC236}">
                    <a16:creationId xmlns:a16="http://schemas.microsoft.com/office/drawing/2014/main" id="{8FD63031-494A-415A-977D-27E2D2916CB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6" name="Freeform: Shape 105">
                  <a:extLst>
                    <a:ext uri="{FF2B5EF4-FFF2-40B4-BE49-F238E27FC236}">
                      <a16:creationId xmlns:a16="http://schemas.microsoft.com/office/drawing/2014/main" id="{005079C1-BD22-43C6-A0A4-06685A88502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83ACCF23-0CDA-4DEA-8626-9A9BCEE6546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CE224DE3-FE02-4EE3-8C28-AD8F555EA2B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1" name="TextBox 110">
            <a:extLst>
              <a:ext uri="{FF2B5EF4-FFF2-40B4-BE49-F238E27FC236}">
                <a16:creationId xmlns:a16="http://schemas.microsoft.com/office/drawing/2014/main" id="{4127B12B-D34F-4360-AFCE-962305F1FAB6}"/>
              </a:ext>
            </a:extLst>
          </p:cNvPr>
          <p:cNvSpPr txBox="1"/>
          <p:nvPr/>
        </p:nvSpPr>
        <p:spPr>
          <a:xfrm>
            <a:off x="8735872" y="2095295"/>
            <a:ext cx="317732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2" name="TextBox 111">
            <a:extLst>
              <a:ext uri="{FF2B5EF4-FFF2-40B4-BE49-F238E27FC236}">
                <a16:creationId xmlns:a16="http://schemas.microsoft.com/office/drawing/2014/main" id="{6B7BA7BC-A2D3-4CEB-8457-6A851CF0324B}"/>
              </a:ext>
            </a:extLst>
          </p:cNvPr>
          <p:cNvSpPr txBox="1"/>
          <p:nvPr/>
        </p:nvSpPr>
        <p:spPr>
          <a:xfrm>
            <a:off x="148995" y="3045334"/>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3" name="Group 112">
            <a:extLst>
              <a:ext uri="{FF2B5EF4-FFF2-40B4-BE49-F238E27FC236}">
                <a16:creationId xmlns:a16="http://schemas.microsoft.com/office/drawing/2014/main" id="{995E6F3B-3270-48A1-948A-CF2ABD4DE575}"/>
              </a:ext>
            </a:extLst>
          </p:cNvPr>
          <p:cNvGrpSpPr/>
          <p:nvPr/>
        </p:nvGrpSpPr>
        <p:grpSpPr>
          <a:xfrm>
            <a:off x="6580338" y="1100730"/>
            <a:ext cx="3509383" cy="1375905"/>
            <a:chOff x="6025615" y="1230029"/>
            <a:chExt cx="3509383" cy="1375905"/>
          </a:xfrm>
        </p:grpSpPr>
        <p:grpSp>
          <p:nvGrpSpPr>
            <p:cNvPr id="114" name="Group 113">
              <a:extLst>
                <a:ext uri="{FF2B5EF4-FFF2-40B4-BE49-F238E27FC236}">
                  <a16:creationId xmlns:a16="http://schemas.microsoft.com/office/drawing/2014/main" id="{92DF97F0-4914-466C-B01B-3DAA04E3FDBC}"/>
                </a:ext>
              </a:extLst>
            </p:cNvPr>
            <p:cNvGrpSpPr/>
            <p:nvPr/>
          </p:nvGrpSpPr>
          <p:grpSpPr>
            <a:xfrm>
              <a:off x="6791798" y="1528954"/>
              <a:ext cx="2743200" cy="508758"/>
              <a:chOff x="7772400" y="675620"/>
              <a:chExt cx="2743200" cy="508758"/>
            </a:xfrm>
          </p:grpSpPr>
          <p:sp>
            <p:nvSpPr>
              <p:cNvPr id="119" name="Freeform: Shape 118">
                <a:extLst>
                  <a:ext uri="{FF2B5EF4-FFF2-40B4-BE49-F238E27FC236}">
                    <a16:creationId xmlns:a16="http://schemas.microsoft.com/office/drawing/2014/main" id="{0E01A9E6-BC3F-4996-A05A-D9B0BA6672E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 Box 10">
                <a:extLst>
                  <a:ext uri="{FF2B5EF4-FFF2-40B4-BE49-F238E27FC236}">
                    <a16:creationId xmlns:a16="http://schemas.microsoft.com/office/drawing/2014/main" id="{F10B5DD0-2625-4229-9427-16B76657498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38AEFC4F-AA84-4A63-A559-B25B4DF8688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98252CF6-1E42-4484-BFC4-95F2E1B1D13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880A57DE-D4C8-4993-BA54-CA8BC4362BB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8" name="Graphic 117" descr="Tent">
                <a:extLst>
                  <a:ext uri="{FF2B5EF4-FFF2-40B4-BE49-F238E27FC236}">
                    <a16:creationId xmlns:a16="http://schemas.microsoft.com/office/drawing/2014/main" id="{CAEB07B7-1602-4D50-BDB8-6A2BC82B85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21" name="Chart 120">
            <a:extLst>
              <a:ext uri="{FF2B5EF4-FFF2-40B4-BE49-F238E27FC236}">
                <a16:creationId xmlns:a16="http://schemas.microsoft.com/office/drawing/2014/main" id="{CF90D5EF-5C9E-44C8-8D0E-DCD391B9A73D}"/>
              </a:ext>
            </a:extLst>
          </p:cNvPr>
          <p:cNvGraphicFramePr>
            <a:graphicFrameLocks noChangeAspect="1"/>
          </p:cNvGraphicFramePr>
          <p:nvPr>
            <p:extLst/>
          </p:nvPr>
        </p:nvGraphicFramePr>
        <p:xfrm>
          <a:off x="6392735" y="87101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2" name="Chart 121">
            <a:extLst>
              <a:ext uri="{FF2B5EF4-FFF2-40B4-BE49-F238E27FC236}">
                <a16:creationId xmlns:a16="http://schemas.microsoft.com/office/drawing/2014/main" id="{223527A5-BF15-46C3-A8B0-93F40708057B}"/>
              </a:ext>
            </a:extLst>
          </p:cNvPr>
          <p:cNvGraphicFramePr>
            <a:graphicFrameLocks noChangeAspect="1"/>
          </p:cNvGraphicFramePr>
          <p:nvPr>
            <p:extLst/>
          </p:nvPr>
        </p:nvGraphicFramePr>
        <p:xfrm>
          <a:off x="3837138" y="182124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23" name="Group 122">
            <a:extLst>
              <a:ext uri="{FF2B5EF4-FFF2-40B4-BE49-F238E27FC236}">
                <a16:creationId xmlns:a16="http://schemas.microsoft.com/office/drawing/2014/main" id="{3981BC2D-C165-4E07-9D2F-14E27FD6D729}"/>
              </a:ext>
            </a:extLst>
          </p:cNvPr>
          <p:cNvGrpSpPr/>
          <p:nvPr/>
        </p:nvGrpSpPr>
        <p:grpSpPr>
          <a:xfrm>
            <a:off x="4445637" y="4877433"/>
            <a:ext cx="3594912" cy="1375905"/>
            <a:chOff x="2243731" y="2891162"/>
            <a:chExt cx="3594912" cy="1375905"/>
          </a:xfrm>
        </p:grpSpPr>
        <p:grpSp>
          <p:nvGrpSpPr>
            <p:cNvPr id="124" name="Group 123">
              <a:extLst>
                <a:ext uri="{FF2B5EF4-FFF2-40B4-BE49-F238E27FC236}">
                  <a16:creationId xmlns:a16="http://schemas.microsoft.com/office/drawing/2014/main" id="{2A830347-A06A-40E0-816C-11A4DF79BD2F}"/>
                </a:ext>
              </a:extLst>
            </p:cNvPr>
            <p:cNvGrpSpPr/>
            <p:nvPr/>
          </p:nvGrpSpPr>
          <p:grpSpPr>
            <a:xfrm>
              <a:off x="2243731" y="3192308"/>
              <a:ext cx="2743200" cy="508758"/>
              <a:chOff x="1066801" y="2238247"/>
              <a:chExt cx="2743200" cy="508758"/>
            </a:xfrm>
          </p:grpSpPr>
          <p:sp>
            <p:nvSpPr>
              <p:cNvPr id="132" name="Freeform: Shape 131">
                <a:extLst>
                  <a:ext uri="{FF2B5EF4-FFF2-40B4-BE49-F238E27FC236}">
                    <a16:creationId xmlns:a16="http://schemas.microsoft.com/office/drawing/2014/main" id="{2F312284-DF6B-4F18-BF54-92A987E6B52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 Box 10">
                <a:extLst>
                  <a:ext uri="{FF2B5EF4-FFF2-40B4-BE49-F238E27FC236}">
                    <a16:creationId xmlns:a16="http://schemas.microsoft.com/office/drawing/2014/main" id="{EBCBBBF8-EC0B-42B2-B53A-5452EB674A8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52063F2A-6653-45F6-800D-9F8C05FAF92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6" name="Freeform: Shape 125">
                <a:extLst>
                  <a:ext uri="{FF2B5EF4-FFF2-40B4-BE49-F238E27FC236}">
                    <a16:creationId xmlns:a16="http://schemas.microsoft.com/office/drawing/2014/main" id="{5216FB6F-A02D-48B2-8C3A-386D5F96F5A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FD9439CA-1A8F-4AD4-AF1C-03401666F9D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8" name="Graphic 26" descr="Hike">
                <a:extLst>
                  <a:ext uri="{FF2B5EF4-FFF2-40B4-BE49-F238E27FC236}">
                    <a16:creationId xmlns:a16="http://schemas.microsoft.com/office/drawing/2014/main" id="{5FEF77DE-FA35-46D1-AC64-1EA85B7807C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9" name="Freeform: Shape 128">
                  <a:extLst>
                    <a:ext uri="{FF2B5EF4-FFF2-40B4-BE49-F238E27FC236}">
                      <a16:creationId xmlns:a16="http://schemas.microsoft.com/office/drawing/2014/main" id="{ECC25C80-FB8C-4F7E-9B66-F796A8E52DD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E586A27E-0849-4C3C-AAF3-DE27DEAE1F7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3D5CA2A-BBB8-4ABC-8103-AB02C0E5CAF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4" name="TextBox 133">
            <a:extLst>
              <a:ext uri="{FF2B5EF4-FFF2-40B4-BE49-F238E27FC236}">
                <a16:creationId xmlns:a16="http://schemas.microsoft.com/office/drawing/2014/main" id="{14F3688C-D6AF-4C3E-AAE4-ACD650B09404}"/>
              </a:ext>
            </a:extLst>
          </p:cNvPr>
          <p:cNvSpPr txBox="1"/>
          <p:nvPr/>
        </p:nvSpPr>
        <p:spPr>
          <a:xfrm>
            <a:off x="7957480" y="5476293"/>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5" name="Chart 134">
            <a:extLst>
              <a:ext uri="{FF2B5EF4-FFF2-40B4-BE49-F238E27FC236}">
                <a16:creationId xmlns:a16="http://schemas.microsoft.com/office/drawing/2014/main" id="{BE92A2E1-6D41-4921-AC9B-5EE2606C506A}"/>
              </a:ext>
            </a:extLst>
          </p:cNvPr>
          <p:cNvGraphicFramePr>
            <a:graphicFrameLocks noChangeAspect="1"/>
          </p:cNvGraphicFramePr>
          <p:nvPr>
            <p:extLst/>
          </p:nvPr>
        </p:nvGraphicFramePr>
        <p:xfrm>
          <a:off x="6755630" y="465966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36" name="Picture 135">
            <a:hlinkClick r:id="rId8"/>
            <a:extLst>
              <a:ext uri="{FF2B5EF4-FFF2-40B4-BE49-F238E27FC236}">
                <a16:creationId xmlns:a16="http://schemas.microsoft.com/office/drawing/2014/main" id="{EFFEF6AA-2B84-4F37-B546-A2FB1B1B56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2458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100"/>
                                        </p:tgtEl>
                                        <p:attrNameLst>
                                          <p:attrName>style.visibility</p:attrName>
                                        </p:attrNameLst>
                                      </p:cBhvr>
                                      <p:to>
                                        <p:strVal val="visible"/>
                                      </p:to>
                                    </p:set>
                                    <p:anim calcmode="lin" valueType="num">
                                      <p:cBhvr additive="base">
                                        <p:cTn id="91" dur="500" fill="hold"/>
                                        <p:tgtEl>
                                          <p:spTgt spid="100"/>
                                        </p:tgtEl>
                                        <p:attrNameLst>
                                          <p:attrName>ppt_x</p:attrName>
                                        </p:attrNameLst>
                                      </p:cBhvr>
                                      <p:tavLst>
                                        <p:tav tm="0">
                                          <p:val>
                                            <p:strVal val="0-#ppt_w/2"/>
                                          </p:val>
                                        </p:tav>
                                        <p:tav tm="100000">
                                          <p:val>
                                            <p:strVal val="#ppt_x"/>
                                          </p:val>
                                        </p:tav>
                                      </p:tavLst>
                                    </p:anim>
                                    <p:anim calcmode="lin" valueType="num">
                                      <p:cBhvr additive="base">
                                        <p:cTn id="92" dur="500" fill="hold"/>
                                        <p:tgtEl>
                                          <p:spTgt spid="100"/>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112"/>
                                        </p:tgtEl>
                                        <p:attrNameLst>
                                          <p:attrName>style.visibility</p:attrName>
                                        </p:attrNameLst>
                                      </p:cBhvr>
                                      <p:to>
                                        <p:strVal val="visible"/>
                                      </p:to>
                                    </p:set>
                                    <p:animEffect transition="in" filter="fade">
                                      <p:cBhvr>
                                        <p:cTn id="96" dur="1000"/>
                                        <p:tgtEl>
                                          <p:spTgt spid="112"/>
                                        </p:tgtEl>
                                      </p:cBhvr>
                                    </p:animEffect>
                                    <p:anim calcmode="lin" valueType="num">
                                      <p:cBhvr>
                                        <p:cTn id="97" dur="1000" fill="hold"/>
                                        <p:tgtEl>
                                          <p:spTgt spid="112"/>
                                        </p:tgtEl>
                                        <p:attrNameLst>
                                          <p:attrName>ppt_x</p:attrName>
                                        </p:attrNameLst>
                                      </p:cBhvr>
                                      <p:tavLst>
                                        <p:tav tm="0">
                                          <p:val>
                                            <p:strVal val="#ppt_x"/>
                                          </p:val>
                                        </p:tav>
                                        <p:tav tm="100000">
                                          <p:val>
                                            <p:strVal val="#ppt_x"/>
                                          </p:val>
                                        </p:tav>
                                      </p:tavLst>
                                    </p:anim>
                                    <p:anim calcmode="lin" valueType="num">
                                      <p:cBhvr>
                                        <p:cTn id="98" dur="1000" fill="hold"/>
                                        <p:tgtEl>
                                          <p:spTgt spid="112"/>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122"/>
                                        </p:tgtEl>
                                        <p:attrNameLst>
                                          <p:attrName>style.visibility</p:attrName>
                                        </p:attrNameLst>
                                      </p:cBhvr>
                                      <p:to>
                                        <p:strVal val="visible"/>
                                      </p:to>
                                    </p:set>
                                    <p:anim calcmode="lin" valueType="num">
                                      <p:cBhvr>
                                        <p:cTn id="102" dur="1000" fill="hold"/>
                                        <p:tgtEl>
                                          <p:spTgt spid="122"/>
                                        </p:tgtEl>
                                        <p:attrNameLst>
                                          <p:attrName>ppt_w</p:attrName>
                                        </p:attrNameLst>
                                      </p:cBhvr>
                                      <p:tavLst>
                                        <p:tav tm="0">
                                          <p:val>
                                            <p:fltVal val="0"/>
                                          </p:val>
                                        </p:tav>
                                        <p:tav tm="100000">
                                          <p:val>
                                            <p:strVal val="#ppt_w"/>
                                          </p:val>
                                        </p:tav>
                                      </p:tavLst>
                                    </p:anim>
                                    <p:anim calcmode="lin" valueType="num">
                                      <p:cBhvr>
                                        <p:cTn id="103" dur="1000" fill="hold"/>
                                        <p:tgtEl>
                                          <p:spTgt spid="122"/>
                                        </p:tgtEl>
                                        <p:attrNameLst>
                                          <p:attrName>ppt_h</p:attrName>
                                        </p:attrNameLst>
                                      </p:cBhvr>
                                      <p:tavLst>
                                        <p:tav tm="0">
                                          <p:val>
                                            <p:fltVal val="0"/>
                                          </p:val>
                                        </p:tav>
                                        <p:tav tm="100000">
                                          <p:val>
                                            <p:strVal val="#ppt_h"/>
                                          </p:val>
                                        </p:tav>
                                      </p:tavLst>
                                    </p:anim>
                                    <p:anim calcmode="lin" valueType="num">
                                      <p:cBhvr>
                                        <p:cTn id="104" dur="1000" fill="hold"/>
                                        <p:tgtEl>
                                          <p:spTgt spid="122"/>
                                        </p:tgtEl>
                                        <p:attrNameLst>
                                          <p:attrName>style.rotation</p:attrName>
                                        </p:attrNameLst>
                                      </p:cBhvr>
                                      <p:tavLst>
                                        <p:tav tm="0">
                                          <p:val>
                                            <p:fltVal val="90"/>
                                          </p:val>
                                        </p:tav>
                                        <p:tav tm="100000">
                                          <p:val>
                                            <p:fltVal val="0"/>
                                          </p:val>
                                        </p:tav>
                                      </p:tavLst>
                                    </p:anim>
                                    <p:animEffect transition="in" filter="fade">
                                      <p:cBhvr>
                                        <p:cTn id="105" dur="1000"/>
                                        <p:tgtEl>
                                          <p:spTgt spid="122"/>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additive="base">
                                        <p:cTn id="109" dur="500" fill="hold"/>
                                        <p:tgtEl>
                                          <p:spTgt spid="113"/>
                                        </p:tgtEl>
                                        <p:attrNameLst>
                                          <p:attrName>ppt_x</p:attrName>
                                        </p:attrNameLst>
                                      </p:cBhvr>
                                      <p:tavLst>
                                        <p:tav tm="0">
                                          <p:val>
                                            <p:strVal val="1+#ppt_w/2"/>
                                          </p:val>
                                        </p:tav>
                                        <p:tav tm="100000">
                                          <p:val>
                                            <p:strVal val="#ppt_x"/>
                                          </p:val>
                                        </p:tav>
                                      </p:tavLst>
                                    </p:anim>
                                    <p:anim calcmode="lin" valueType="num">
                                      <p:cBhvr additive="base">
                                        <p:cTn id="110" dur="500" fill="hold"/>
                                        <p:tgtEl>
                                          <p:spTgt spid="113"/>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111"/>
                                        </p:tgtEl>
                                        <p:attrNameLst>
                                          <p:attrName>style.visibility</p:attrName>
                                        </p:attrNameLst>
                                      </p:cBhvr>
                                      <p:to>
                                        <p:strVal val="visible"/>
                                      </p:to>
                                    </p:set>
                                    <p:animEffect transition="in" filter="fade">
                                      <p:cBhvr>
                                        <p:cTn id="114" dur="1000"/>
                                        <p:tgtEl>
                                          <p:spTgt spid="111"/>
                                        </p:tgtEl>
                                      </p:cBhvr>
                                    </p:animEffect>
                                    <p:anim calcmode="lin" valueType="num">
                                      <p:cBhvr>
                                        <p:cTn id="115" dur="1000" fill="hold"/>
                                        <p:tgtEl>
                                          <p:spTgt spid="111"/>
                                        </p:tgtEl>
                                        <p:attrNameLst>
                                          <p:attrName>ppt_x</p:attrName>
                                        </p:attrNameLst>
                                      </p:cBhvr>
                                      <p:tavLst>
                                        <p:tav tm="0">
                                          <p:val>
                                            <p:strVal val="#ppt_x"/>
                                          </p:val>
                                        </p:tav>
                                        <p:tav tm="100000">
                                          <p:val>
                                            <p:strVal val="#ppt_x"/>
                                          </p:val>
                                        </p:tav>
                                      </p:tavLst>
                                    </p:anim>
                                    <p:anim calcmode="lin" valueType="num">
                                      <p:cBhvr>
                                        <p:cTn id="116" dur="1000" fill="hold"/>
                                        <p:tgtEl>
                                          <p:spTgt spid="111"/>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121"/>
                                        </p:tgtEl>
                                        <p:attrNameLst>
                                          <p:attrName>style.visibility</p:attrName>
                                        </p:attrNameLst>
                                      </p:cBhvr>
                                      <p:to>
                                        <p:strVal val="visible"/>
                                      </p:to>
                                    </p:set>
                                    <p:anim calcmode="lin" valueType="num">
                                      <p:cBhvr>
                                        <p:cTn id="120" dur="1000" fill="hold"/>
                                        <p:tgtEl>
                                          <p:spTgt spid="121"/>
                                        </p:tgtEl>
                                        <p:attrNameLst>
                                          <p:attrName>ppt_w</p:attrName>
                                        </p:attrNameLst>
                                      </p:cBhvr>
                                      <p:tavLst>
                                        <p:tav tm="0">
                                          <p:val>
                                            <p:fltVal val="0"/>
                                          </p:val>
                                        </p:tav>
                                        <p:tav tm="100000">
                                          <p:val>
                                            <p:strVal val="#ppt_w"/>
                                          </p:val>
                                        </p:tav>
                                      </p:tavLst>
                                    </p:anim>
                                    <p:anim calcmode="lin" valueType="num">
                                      <p:cBhvr>
                                        <p:cTn id="121" dur="1000" fill="hold"/>
                                        <p:tgtEl>
                                          <p:spTgt spid="121"/>
                                        </p:tgtEl>
                                        <p:attrNameLst>
                                          <p:attrName>ppt_h</p:attrName>
                                        </p:attrNameLst>
                                      </p:cBhvr>
                                      <p:tavLst>
                                        <p:tav tm="0">
                                          <p:val>
                                            <p:fltVal val="0"/>
                                          </p:val>
                                        </p:tav>
                                        <p:tav tm="100000">
                                          <p:val>
                                            <p:strVal val="#ppt_h"/>
                                          </p:val>
                                        </p:tav>
                                      </p:tavLst>
                                    </p:anim>
                                    <p:anim calcmode="lin" valueType="num">
                                      <p:cBhvr>
                                        <p:cTn id="122" dur="1000" fill="hold"/>
                                        <p:tgtEl>
                                          <p:spTgt spid="121"/>
                                        </p:tgtEl>
                                        <p:attrNameLst>
                                          <p:attrName>style.rotation</p:attrName>
                                        </p:attrNameLst>
                                      </p:cBhvr>
                                      <p:tavLst>
                                        <p:tav tm="0">
                                          <p:val>
                                            <p:fltVal val="90"/>
                                          </p:val>
                                        </p:tav>
                                        <p:tav tm="100000">
                                          <p:val>
                                            <p:fltVal val="0"/>
                                          </p:val>
                                        </p:tav>
                                      </p:tavLst>
                                    </p:anim>
                                    <p:animEffect transition="in" filter="fade">
                                      <p:cBhvr>
                                        <p:cTn id="123" dur="1000"/>
                                        <p:tgtEl>
                                          <p:spTgt spid="121"/>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123"/>
                                        </p:tgtEl>
                                        <p:attrNameLst>
                                          <p:attrName>style.visibility</p:attrName>
                                        </p:attrNameLst>
                                      </p:cBhvr>
                                      <p:to>
                                        <p:strVal val="visible"/>
                                      </p:to>
                                    </p:set>
                                    <p:anim calcmode="lin" valueType="num">
                                      <p:cBhvr additive="base">
                                        <p:cTn id="127" dur="500" fill="hold"/>
                                        <p:tgtEl>
                                          <p:spTgt spid="123"/>
                                        </p:tgtEl>
                                        <p:attrNameLst>
                                          <p:attrName>ppt_x</p:attrName>
                                        </p:attrNameLst>
                                      </p:cBhvr>
                                      <p:tavLst>
                                        <p:tav tm="0">
                                          <p:val>
                                            <p:strVal val="0-#ppt_w/2"/>
                                          </p:val>
                                        </p:tav>
                                        <p:tav tm="100000">
                                          <p:val>
                                            <p:strVal val="#ppt_x"/>
                                          </p:val>
                                        </p:tav>
                                      </p:tavLst>
                                    </p:anim>
                                    <p:anim calcmode="lin" valueType="num">
                                      <p:cBhvr additive="base">
                                        <p:cTn id="128" dur="500" fill="hold"/>
                                        <p:tgtEl>
                                          <p:spTgt spid="123"/>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134"/>
                                        </p:tgtEl>
                                        <p:attrNameLst>
                                          <p:attrName>style.visibility</p:attrName>
                                        </p:attrNameLst>
                                      </p:cBhvr>
                                      <p:to>
                                        <p:strVal val="visible"/>
                                      </p:to>
                                    </p:set>
                                    <p:animEffect transition="in" filter="fade">
                                      <p:cBhvr>
                                        <p:cTn id="132" dur="1000"/>
                                        <p:tgtEl>
                                          <p:spTgt spid="134"/>
                                        </p:tgtEl>
                                      </p:cBhvr>
                                    </p:animEffect>
                                    <p:anim calcmode="lin" valueType="num">
                                      <p:cBhvr>
                                        <p:cTn id="133" dur="1000" fill="hold"/>
                                        <p:tgtEl>
                                          <p:spTgt spid="134"/>
                                        </p:tgtEl>
                                        <p:attrNameLst>
                                          <p:attrName>ppt_x</p:attrName>
                                        </p:attrNameLst>
                                      </p:cBhvr>
                                      <p:tavLst>
                                        <p:tav tm="0">
                                          <p:val>
                                            <p:strVal val="#ppt_x"/>
                                          </p:val>
                                        </p:tav>
                                        <p:tav tm="100000">
                                          <p:val>
                                            <p:strVal val="#ppt_x"/>
                                          </p:val>
                                        </p:tav>
                                      </p:tavLst>
                                    </p:anim>
                                    <p:anim calcmode="lin" valueType="num">
                                      <p:cBhvr>
                                        <p:cTn id="134" dur="1000" fill="hold"/>
                                        <p:tgtEl>
                                          <p:spTgt spid="134"/>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135"/>
                                        </p:tgtEl>
                                        <p:attrNameLst>
                                          <p:attrName>style.visibility</p:attrName>
                                        </p:attrNameLst>
                                      </p:cBhvr>
                                      <p:to>
                                        <p:strVal val="visible"/>
                                      </p:to>
                                    </p:set>
                                    <p:anim calcmode="lin" valueType="num">
                                      <p:cBhvr>
                                        <p:cTn id="138" dur="1000" fill="hold"/>
                                        <p:tgtEl>
                                          <p:spTgt spid="135"/>
                                        </p:tgtEl>
                                        <p:attrNameLst>
                                          <p:attrName>ppt_w</p:attrName>
                                        </p:attrNameLst>
                                      </p:cBhvr>
                                      <p:tavLst>
                                        <p:tav tm="0">
                                          <p:val>
                                            <p:fltVal val="0"/>
                                          </p:val>
                                        </p:tav>
                                        <p:tav tm="100000">
                                          <p:val>
                                            <p:strVal val="#ppt_w"/>
                                          </p:val>
                                        </p:tav>
                                      </p:tavLst>
                                    </p:anim>
                                    <p:anim calcmode="lin" valueType="num">
                                      <p:cBhvr>
                                        <p:cTn id="139" dur="1000" fill="hold"/>
                                        <p:tgtEl>
                                          <p:spTgt spid="135"/>
                                        </p:tgtEl>
                                        <p:attrNameLst>
                                          <p:attrName>ppt_h</p:attrName>
                                        </p:attrNameLst>
                                      </p:cBhvr>
                                      <p:tavLst>
                                        <p:tav tm="0">
                                          <p:val>
                                            <p:fltVal val="0"/>
                                          </p:val>
                                        </p:tav>
                                        <p:tav tm="100000">
                                          <p:val>
                                            <p:strVal val="#ppt_h"/>
                                          </p:val>
                                        </p:tav>
                                      </p:tavLst>
                                    </p:anim>
                                    <p:anim calcmode="lin" valueType="num">
                                      <p:cBhvr>
                                        <p:cTn id="140" dur="1000" fill="hold"/>
                                        <p:tgtEl>
                                          <p:spTgt spid="135"/>
                                        </p:tgtEl>
                                        <p:attrNameLst>
                                          <p:attrName>style.rotation</p:attrName>
                                        </p:attrNameLst>
                                      </p:cBhvr>
                                      <p:tavLst>
                                        <p:tav tm="0">
                                          <p:val>
                                            <p:fltVal val="90"/>
                                          </p:val>
                                        </p:tav>
                                        <p:tav tm="100000">
                                          <p:val>
                                            <p:fltVal val="0"/>
                                          </p:val>
                                        </p:tav>
                                      </p:tavLst>
                                    </p:anim>
                                    <p:animEffect transition="in" filter="fade">
                                      <p:cBhvr>
                                        <p:cTn id="141"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111" grpId="0"/>
      <p:bldP spid="112" grpId="0"/>
      <p:bldGraphic spid="121" grpId="0">
        <p:bldAsOne/>
      </p:bldGraphic>
      <p:bldGraphic spid="122" grpId="0">
        <p:bldAsOne/>
      </p:bldGraphic>
      <p:bldP spid="134" grpId="0"/>
      <p:bldGraphic spid="13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409</cp:revision>
  <dcterms:created xsi:type="dcterms:W3CDTF">2016-09-28T22:08:47Z</dcterms:created>
  <dcterms:modified xsi:type="dcterms:W3CDTF">2019-06-23T19:04:56Z</dcterms:modified>
</cp:coreProperties>
</file>