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03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E8E40"/>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76C0F"/>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04621"/>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F3510"/>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89120"/>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BF2500"/>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rgbClr val="4D4D4D"/>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rgbClr val="4D4D4D"/>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4D4D4D"/>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4D4D4D"/>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E04621"/>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BF2500"/>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E76C0F"/>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F8912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rgbClr val="E76C0F"/>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F970A63B-2116-4609-A602-644EC25407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940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2019-06-22T17:53:23Z</dcterms:modified>
</cp:coreProperties>
</file>