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0"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6" name="Group 55"/>
          <p:cNvGrpSpPr/>
          <p:nvPr/>
        </p:nvGrpSpPr>
        <p:grpSpPr>
          <a:xfrm>
            <a:off x="3341511" y="258228"/>
            <a:ext cx="5508978" cy="954108"/>
            <a:chOff x="3341511" y="258228"/>
            <a:chExt cx="5508978" cy="954108"/>
          </a:xfrm>
        </p:grpSpPr>
        <p:sp>
          <p:nvSpPr>
            <p:cNvPr id="57" name="TextBox 5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58" name="TextBox 57"/>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sp>
        <p:nvSpPr>
          <p:cNvPr id="63" name="Text Placeholder 3"/>
          <p:cNvSpPr txBox="1">
            <a:spLocks/>
          </p:cNvSpPr>
          <p:nvPr/>
        </p:nvSpPr>
        <p:spPr>
          <a:xfrm>
            <a:off x="511885" y="1649430"/>
            <a:ext cx="3017520" cy="144655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34738D"/>
                </a:solidFill>
                <a:latin typeface="Candara" panose="020E0502030303020204" pitchFamily="34" charset="0"/>
              </a:rPr>
              <a:t>STRENGTH</a:t>
            </a:r>
          </a:p>
          <a:p>
            <a:pPr algn="l"/>
            <a:endParaRPr lang="en-US" sz="800" b="1" dirty="0">
              <a:solidFill>
                <a:srgbClr val="00B0F0"/>
              </a:solidFill>
              <a:latin typeface="Candara" panose="020E0502030303020204" pitchFamily="34" charset="0"/>
            </a:endParaRPr>
          </a:p>
          <a:p>
            <a:pPr algn="l"/>
            <a:r>
              <a:rPr lang="en-US" sz="1400" dirty="0">
                <a:solidFill>
                  <a:srgbClr val="4C4F54"/>
                </a:solidFill>
              </a:rPr>
              <a:t>Lorem ipsum dolor sit amet, consectetur adipiscing elit, sed do eiusmod tempor incididunt ut labore et dolore magna aliqua. Ut enim ad minim veniam, quis nostrud exercitation</a:t>
            </a:r>
          </a:p>
        </p:txBody>
      </p:sp>
      <p:sp>
        <p:nvSpPr>
          <p:cNvPr id="64" name="Text Placeholder 3"/>
          <p:cNvSpPr txBox="1">
            <a:spLocks/>
          </p:cNvSpPr>
          <p:nvPr/>
        </p:nvSpPr>
        <p:spPr>
          <a:xfrm>
            <a:off x="8810874" y="1649430"/>
            <a:ext cx="3017520" cy="144655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189A80"/>
                </a:solidFill>
                <a:latin typeface="Candara" panose="020E0502030303020204" pitchFamily="34" charset="0"/>
              </a:rPr>
              <a:t>WEAKNESS</a:t>
            </a:r>
          </a:p>
          <a:p>
            <a:pPr algn="l"/>
            <a:endParaRPr lang="en-US" sz="800" b="1" dirty="0">
              <a:solidFill>
                <a:srgbClr val="00B0F0"/>
              </a:solidFill>
              <a:latin typeface="Candara" panose="020E0502030303020204" pitchFamily="34" charset="0"/>
            </a:endParaRPr>
          </a:p>
          <a:p>
            <a:pPr algn="l"/>
            <a:r>
              <a:rPr lang="en-US" sz="1400" dirty="0">
                <a:solidFill>
                  <a:srgbClr val="4C4F54"/>
                </a:solidFill>
              </a:rPr>
              <a:t>Lorem ipsum dolor sit amet, consectetur adipiscing elit, sed do eiusmod tempor incididunt ut labore et dolore magna aliqua. Ut enim ad minim veniam, quis nostrud exercitation</a:t>
            </a:r>
          </a:p>
        </p:txBody>
      </p:sp>
      <p:sp>
        <p:nvSpPr>
          <p:cNvPr id="65" name="Text Placeholder 3"/>
          <p:cNvSpPr txBox="1">
            <a:spLocks/>
          </p:cNvSpPr>
          <p:nvPr/>
        </p:nvSpPr>
        <p:spPr>
          <a:xfrm>
            <a:off x="8810727" y="4263271"/>
            <a:ext cx="3017520" cy="144655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D34132"/>
                </a:solidFill>
                <a:latin typeface="Candara" panose="020E0502030303020204" pitchFamily="34" charset="0"/>
              </a:rPr>
              <a:t>THREAT</a:t>
            </a:r>
          </a:p>
          <a:p>
            <a:pPr algn="l"/>
            <a:endParaRPr lang="en-US" sz="800" b="1" dirty="0">
              <a:solidFill>
                <a:srgbClr val="00B0F0"/>
              </a:solidFill>
              <a:latin typeface="Candara" panose="020E0502030303020204" pitchFamily="34" charset="0"/>
            </a:endParaRPr>
          </a:p>
          <a:p>
            <a:pPr algn="l"/>
            <a:r>
              <a:rPr lang="en-US" sz="1400" dirty="0">
                <a:solidFill>
                  <a:srgbClr val="4C4F54"/>
                </a:solidFill>
              </a:rPr>
              <a:t>Lorem ipsum dolor sit amet, consectetur adipiscing elit, sed do eiusmod tempor incididunt ut labore et dolore magna aliqua. Ut enim ad minim veniam, quis nostrud exercitation</a:t>
            </a:r>
          </a:p>
        </p:txBody>
      </p:sp>
      <p:sp>
        <p:nvSpPr>
          <p:cNvPr id="66" name="Text Placeholder 3"/>
          <p:cNvSpPr txBox="1">
            <a:spLocks/>
          </p:cNvSpPr>
          <p:nvPr/>
        </p:nvSpPr>
        <p:spPr>
          <a:xfrm>
            <a:off x="511885" y="4263272"/>
            <a:ext cx="3017520" cy="1446550"/>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a:r>
              <a:rPr lang="en-US" b="1" dirty="0">
                <a:solidFill>
                  <a:srgbClr val="EF9D27"/>
                </a:solidFill>
                <a:latin typeface="Candara" panose="020E0502030303020204" pitchFamily="34" charset="0"/>
              </a:rPr>
              <a:t>OPPORTUNITIES</a:t>
            </a:r>
          </a:p>
          <a:p>
            <a:pPr algn="l"/>
            <a:endParaRPr lang="en-US" sz="800" b="1" dirty="0">
              <a:solidFill>
                <a:srgbClr val="00B0F0"/>
              </a:solidFill>
              <a:latin typeface="Candara" panose="020E0502030303020204" pitchFamily="34" charset="0"/>
            </a:endParaRPr>
          </a:p>
          <a:p>
            <a:pPr algn="l"/>
            <a:r>
              <a:rPr lang="en-US" sz="1400" dirty="0">
                <a:solidFill>
                  <a:srgbClr val="4C4F54"/>
                </a:solidFill>
              </a:rPr>
              <a:t>Lorem ipsum dolor sit amet, consectetur adipiscing elit, sed do eiusmod tempor incididunt ut labore et dolore magna aliqua. Ut enim ad minim veniam, quis nostrud exercitation</a:t>
            </a:r>
          </a:p>
        </p:txBody>
      </p:sp>
      <p:grpSp>
        <p:nvGrpSpPr>
          <p:cNvPr id="30" name="Group 29"/>
          <p:cNvGrpSpPr/>
          <p:nvPr/>
        </p:nvGrpSpPr>
        <p:grpSpPr>
          <a:xfrm rot="846385">
            <a:off x="3561368" y="1736781"/>
            <a:ext cx="2426727" cy="2426723"/>
            <a:chOff x="953424" y="1486519"/>
            <a:chExt cx="2228412" cy="2228408"/>
          </a:xfrm>
        </p:grpSpPr>
        <p:sp>
          <p:nvSpPr>
            <p:cNvPr id="31" name="Freeform 30"/>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34738D"/>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32" name="Oval 31"/>
            <p:cNvSpPr/>
            <p:nvPr/>
          </p:nvSpPr>
          <p:spPr>
            <a:xfrm>
              <a:off x="1376346" y="1909439"/>
              <a:ext cx="1382568" cy="1382568"/>
            </a:xfrm>
            <a:prstGeom prst="ellipse">
              <a:avLst/>
            </a:prstGeom>
            <a:solidFill>
              <a:srgbClr val="34738D"/>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grpSp>
      <p:sp>
        <p:nvSpPr>
          <p:cNvPr id="47" name="TextBox 46"/>
          <p:cNvSpPr txBox="1"/>
          <p:nvPr/>
        </p:nvSpPr>
        <p:spPr>
          <a:xfrm>
            <a:off x="4396571" y="2535102"/>
            <a:ext cx="745627" cy="830997"/>
          </a:xfrm>
          <a:prstGeom prst="rect">
            <a:avLst/>
          </a:prstGeom>
          <a:noFill/>
        </p:spPr>
        <p:txBody>
          <a:bodyPr wrap="square" rtlCol="0">
            <a:spAutoFit/>
          </a:bodyPr>
          <a:lstStyle/>
          <a:p>
            <a:pPr algn="ctr"/>
            <a:r>
              <a:rPr lang="en-US" sz="4800" dirty="0">
                <a:solidFill>
                  <a:schemeClr val="bg1"/>
                </a:solidFill>
                <a:latin typeface="+mj-lt"/>
                <a:ea typeface="Roboto Light" panose="02000000000000000000" pitchFamily="2" charset="0"/>
              </a:rPr>
              <a:t>S</a:t>
            </a:r>
            <a:endParaRPr lang="ru-RU" sz="4800" dirty="0">
              <a:solidFill>
                <a:schemeClr val="bg1"/>
              </a:solidFill>
              <a:latin typeface="+mj-lt"/>
              <a:ea typeface="Roboto Light" panose="02000000000000000000" pitchFamily="2" charset="0"/>
            </a:endParaRPr>
          </a:p>
        </p:txBody>
      </p:sp>
      <p:grpSp>
        <p:nvGrpSpPr>
          <p:cNvPr id="34" name="Group 33"/>
          <p:cNvGrpSpPr/>
          <p:nvPr/>
        </p:nvGrpSpPr>
        <p:grpSpPr>
          <a:xfrm rot="4921180">
            <a:off x="5817063" y="1735556"/>
            <a:ext cx="2426727" cy="2426723"/>
            <a:chOff x="953424" y="1486519"/>
            <a:chExt cx="2228412" cy="2228408"/>
          </a:xfrm>
        </p:grpSpPr>
        <p:sp>
          <p:nvSpPr>
            <p:cNvPr id="35" name="Freeform 34"/>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189A80"/>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36" name="Oval 35"/>
            <p:cNvSpPr/>
            <p:nvPr/>
          </p:nvSpPr>
          <p:spPr>
            <a:xfrm>
              <a:off x="1376346" y="1909439"/>
              <a:ext cx="1382568" cy="1382568"/>
            </a:xfrm>
            <a:prstGeom prst="ellipse">
              <a:avLst/>
            </a:prstGeom>
            <a:solidFill>
              <a:srgbClr val="189A80"/>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grpSp>
      <p:sp>
        <p:nvSpPr>
          <p:cNvPr id="37" name="TextBox 36"/>
          <p:cNvSpPr txBox="1"/>
          <p:nvPr/>
        </p:nvSpPr>
        <p:spPr>
          <a:xfrm>
            <a:off x="6657612" y="2551108"/>
            <a:ext cx="745627" cy="830997"/>
          </a:xfrm>
          <a:prstGeom prst="rect">
            <a:avLst/>
          </a:prstGeom>
          <a:noFill/>
        </p:spPr>
        <p:txBody>
          <a:bodyPr wrap="square" rtlCol="0">
            <a:spAutoFit/>
          </a:bodyPr>
          <a:lstStyle/>
          <a:p>
            <a:pPr algn="ctr"/>
            <a:r>
              <a:rPr lang="en-US" sz="4800" dirty="0">
                <a:solidFill>
                  <a:schemeClr val="bg1"/>
                </a:solidFill>
                <a:latin typeface="+mj-lt"/>
                <a:ea typeface="Roboto Light" panose="02000000000000000000" pitchFamily="2" charset="0"/>
              </a:rPr>
              <a:t>W</a:t>
            </a:r>
            <a:endParaRPr lang="ru-RU" sz="4800" dirty="0">
              <a:solidFill>
                <a:schemeClr val="bg1"/>
              </a:solidFill>
              <a:latin typeface="+mj-lt"/>
              <a:ea typeface="Roboto Light" panose="02000000000000000000" pitchFamily="2" charset="0"/>
            </a:endParaRPr>
          </a:p>
        </p:txBody>
      </p:sp>
      <p:grpSp>
        <p:nvGrpSpPr>
          <p:cNvPr id="38" name="Group 37"/>
          <p:cNvGrpSpPr/>
          <p:nvPr/>
        </p:nvGrpSpPr>
        <p:grpSpPr>
          <a:xfrm rot="21373549">
            <a:off x="5817064" y="3992733"/>
            <a:ext cx="2426727" cy="2426723"/>
            <a:chOff x="953424" y="1486519"/>
            <a:chExt cx="2228412" cy="2228408"/>
          </a:xfrm>
        </p:grpSpPr>
        <p:sp>
          <p:nvSpPr>
            <p:cNvPr id="39" name="Freeform 38"/>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D34132"/>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0" name="Oval 39"/>
            <p:cNvSpPr/>
            <p:nvPr/>
          </p:nvSpPr>
          <p:spPr>
            <a:xfrm>
              <a:off x="1376346" y="1909439"/>
              <a:ext cx="1382568" cy="1382568"/>
            </a:xfrm>
            <a:prstGeom prst="ellipse">
              <a:avLst/>
            </a:prstGeom>
            <a:solidFill>
              <a:srgbClr val="D34132"/>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grpSp>
      <p:sp>
        <p:nvSpPr>
          <p:cNvPr id="41" name="TextBox 40"/>
          <p:cNvSpPr txBox="1"/>
          <p:nvPr/>
        </p:nvSpPr>
        <p:spPr>
          <a:xfrm>
            <a:off x="6639936" y="4777188"/>
            <a:ext cx="745627" cy="830997"/>
          </a:xfrm>
          <a:prstGeom prst="rect">
            <a:avLst/>
          </a:prstGeom>
          <a:noFill/>
        </p:spPr>
        <p:txBody>
          <a:bodyPr wrap="square" rtlCol="0">
            <a:spAutoFit/>
          </a:bodyPr>
          <a:lstStyle/>
          <a:p>
            <a:pPr algn="ctr"/>
            <a:r>
              <a:rPr lang="en-US" sz="4800" dirty="0">
                <a:solidFill>
                  <a:schemeClr val="bg1"/>
                </a:solidFill>
                <a:latin typeface="+mj-lt"/>
                <a:ea typeface="Roboto Light" panose="02000000000000000000" pitchFamily="2" charset="0"/>
              </a:rPr>
              <a:t>T</a:t>
            </a:r>
            <a:endParaRPr lang="ru-RU" sz="4800" dirty="0">
              <a:solidFill>
                <a:schemeClr val="bg1"/>
              </a:solidFill>
              <a:latin typeface="+mj-lt"/>
              <a:ea typeface="Roboto Light" panose="02000000000000000000" pitchFamily="2" charset="0"/>
            </a:endParaRPr>
          </a:p>
        </p:txBody>
      </p:sp>
      <p:grpSp>
        <p:nvGrpSpPr>
          <p:cNvPr id="42" name="Group 41"/>
          <p:cNvGrpSpPr/>
          <p:nvPr/>
        </p:nvGrpSpPr>
        <p:grpSpPr>
          <a:xfrm rot="20943122">
            <a:off x="3551398" y="3985174"/>
            <a:ext cx="2426727" cy="2426723"/>
            <a:chOff x="953424" y="1486519"/>
            <a:chExt cx="2228412" cy="2228408"/>
          </a:xfrm>
        </p:grpSpPr>
        <p:sp>
          <p:nvSpPr>
            <p:cNvPr id="43" name="Freeform 42"/>
            <p:cNvSpPr/>
            <p:nvPr/>
          </p:nvSpPr>
          <p:spPr>
            <a:xfrm>
              <a:off x="953424" y="1486519"/>
              <a:ext cx="2228412" cy="2228408"/>
            </a:xfrm>
            <a:custGeom>
              <a:avLst/>
              <a:gdLst>
                <a:gd name="connsiteX0" fmla="*/ 1124074 w 1583637"/>
                <a:gd name="connsiteY0" fmla="*/ 252493 h 1583637"/>
                <a:gd name="connsiteX1" fmla="*/ 1247256 w 1583637"/>
                <a:gd name="connsiteY1" fmla="*/ 149126 h 1583637"/>
                <a:gd name="connsiteX2" fmla="*/ 1345663 w 1583637"/>
                <a:gd name="connsiteY2" fmla="*/ 231701 h 1583637"/>
                <a:gd name="connsiteX3" fmla="*/ 1265256 w 1583637"/>
                <a:gd name="connsiteY3" fmla="*/ 370961 h 1583637"/>
                <a:gd name="connsiteX4" fmla="*/ 1393012 w 1583637"/>
                <a:gd name="connsiteY4" fmla="*/ 592241 h 1583637"/>
                <a:gd name="connsiteX5" fmla="*/ 1553818 w 1583637"/>
                <a:gd name="connsiteY5" fmla="*/ 592237 h 1583637"/>
                <a:gd name="connsiteX6" fmla="*/ 1576125 w 1583637"/>
                <a:gd name="connsiteY6" fmla="*/ 718748 h 1583637"/>
                <a:gd name="connsiteX7" fmla="*/ 1425015 w 1583637"/>
                <a:gd name="connsiteY7" fmla="*/ 773743 h 1583637"/>
                <a:gd name="connsiteX8" fmla="*/ 1380646 w 1583637"/>
                <a:gd name="connsiteY8" fmla="*/ 1025372 h 1583637"/>
                <a:gd name="connsiteX9" fmla="*/ 1503833 w 1583637"/>
                <a:gd name="connsiteY9" fmla="*/ 1128733 h 1583637"/>
                <a:gd name="connsiteX10" fmla="*/ 1439602 w 1583637"/>
                <a:gd name="connsiteY10" fmla="*/ 1239984 h 1583637"/>
                <a:gd name="connsiteX11" fmla="*/ 1288495 w 1583637"/>
                <a:gd name="connsiteY11" fmla="*/ 1184982 h 1583637"/>
                <a:gd name="connsiteX12" fmla="*/ 1092761 w 1583637"/>
                <a:gd name="connsiteY12" fmla="*/ 1349222 h 1583637"/>
                <a:gd name="connsiteX13" fmla="*/ 1120689 w 1583637"/>
                <a:gd name="connsiteY13" fmla="*/ 1507584 h 1583637"/>
                <a:gd name="connsiteX14" fmla="*/ 999974 w 1583637"/>
                <a:gd name="connsiteY14" fmla="*/ 1551521 h 1583637"/>
                <a:gd name="connsiteX15" fmla="*/ 919574 w 1583637"/>
                <a:gd name="connsiteY15" fmla="*/ 1412257 h 1583637"/>
                <a:gd name="connsiteX16" fmla="*/ 664062 w 1583637"/>
                <a:gd name="connsiteY16" fmla="*/ 1412257 h 1583637"/>
                <a:gd name="connsiteX17" fmla="*/ 583663 w 1583637"/>
                <a:gd name="connsiteY17" fmla="*/ 1551521 h 1583637"/>
                <a:gd name="connsiteX18" fmla="*/ 462948 w 1583637"/>
                <a:gd name="connsiteY18" fmla="*/ 1507584 h 1583637"/>
                <a:gd name="connsiteX19" fmla="*/ 490876 w 1583637"/>
                <a:gd name="connsiteY19" fmla="*/ 1349222 h 1583637"/>
                <a:gd name="connsiteX20" fmla="*/ 295142 w 1583637"/>
                <a:gd name="connsiteY20" fmla="*/ 1184981 h 1583637"/>
                <a:gd name="connsiteX21" fmla="*/ 144035 w 1583637"/>
                <a:gd name="connsiteY21" fmla="*/ 1239984 h 1583637"/>
                <a:gd name="connsiteX22" fmla="*/ 79804 w 1583637"/>
                <a:gd name="connsiteY22" fmla="*/ 1128733 h 1583637"/>
                <a:gd name="connsiteX23" fmla="*/ 202991 w 1583637"/>
                <a:gd name="connsiteY23" fmla="*/ 1025372 h 1583637"/>
                <a:gd name="connsiteX24" fmla="*/ 158622 w 1583637"/>
                <a:gd name="connsiteY24" fmla="*/ 773743 h 1583637"/>
                <a:gd name="connsiteX25" fmla="*/ 7512 w 1583637"/>
                <a:gd name="connsiteY25" fmla="*/ 718748 h 1583637"/>
                <a:gd name="connsiteX26" fmla="*/ 29819 w 1583637"/>
                <a:gd name="connsiteY26" fmla="*/ 592237 h 1583637"/>
                <a:gd name="connsiteX27" fmla="*/ 190625 w 1583637"/>
                <a:gd name="connsiteY27" fmla="*/ 592241 h 1583637"/>
                <a:gd name="connsiteX28" fmla="*/ 318381 w 1583637"/>
                <a:gd name="connsiteY28" fmla="*/ 370961 h 1583637"/>
                <a:gd name="connsiteX29" fmla="*/ 237974 w 1583637"/>
                <a:gd name="connsiteY29" fmla="*/ 231701 h 1583637"/>
                <a:gd name="connsiteX30" fmla="*/ 336381 w 1583637"/>
                <a:gd name="connsiteY30" fmla="*/ 149126 h 1583637"/>
                <a:gd name="connsiteX31" fmla="*/ 459563 w 1583637"/>
                <a:gd name="connsiteY31" fmla="*/ 252493 h 1583637"/>
                <a:gd name="connsiteX32" fmla="*/ 699666 w 1583637"/>
                <a:gd name="connsiteY32" fmla="*/ 165103 h 1583637"/>
                <a:gd name="connsiteX33" fmla="*/ 727586 w 1583637"/>
                <a:gd name="connsiteY33" fmla="*/ 6739 h 1583637"/>
                <a:gd name="connsiteX34" fmla="*/ 856051 w 1583637"/>
                <a:gd name="connsiteY34" fmla="*/ 6739 h 1583637"/>
                <a:gd name="connsiteX35" fmla="*/ 883970 w 1583637"/>
                <a:gd name="connsiteY35" fmla="*/ 165102 h 1583637"/>
                <a:gd name="connsiteX36" fmla="*/ 1124073 w 1583637"/>
                <a:gd name="connsiteY36" fmla="*/ 252493 h 1583637"/>
                <a:gd name="connsiteX37" fmla="*/ 1124074 w 1583637"/>
                <a:gd name="connsiteY37" fmla="*/ 252493 h 15836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583637" h="1583637">
                  <a:moveTo>
                    <a:pt x="1124074" y="252493"/>
                  </a:moveTo>
                  <a:lnTo>
                    <a:pt x="1247256" y="149126"/>
                  </a:lnTo>
                  <a:lnTo>
                    <a:pt x="1345663" y="231701"/>
                  </a:lnTo>
                  <a:lnTo>
                    <a:pt x="1265256" y="370961"/>
                  </a:lnTo>
                  <a:cubicBezTo>
                    <a:pt x="1322430" y="435278"/>
                    <a:pt x="1365899" y="510569"/>
                    <a:pt x="1393012" y="592241"/>
                  </a:cubicBezTo>
                  <a:lnTo>
                    <a:pt x="1553818" y="592237"/>
                  </a:lnTo>
                  <a:lnTo>
                    <a:pt x="1576125" y="718748"/>
                  </a:lnTo>
                  <a:lnTo>
                    <a:pt x="1425015" y="773743"/>
                  </a:lnTo>
                  <a:cubicBezTo>
                    <a:pt x="1427471" y="859762"/>
                    <a:pt x="1412374" y="945380"/>
                    <a:pt x="1380646" y="1025372"/>
                  </a:cubicBezTo>
                  <a:lnTo>
                    <a:pt x="1503833" y="1128733"/>
                  </a:lnTo>
                  <a:lnTo>
                    <a:pt x="1439602" y="1239984"/>
                  </a:lnTo>
                  <a:lnTo>
                    <a:pt x="1288495" y="1184982"/>
                  </a:lnTo>
                  <a:cubicBezTo>
                    <a:pt x="1235084" y="1252456"/>
                    <a:pt x="1168484" y="1308339"/>
                    <a:pt x="1092761" y="1349222"/>
                  </a:cubicBezTo>
                  <a:lnTo>
                    <a:pt x="1120689" y="1507584"/>
                  </a:lnTo>
                  <a:lnTo>
                    <a:pt x="999974" y="1551521"/>
                  </a:lnTo>
                  <a:lnTo>
                    <a:pt x="919574" y="1412257"/>
                  </a:lnTo>
                  <a:cubicBezTo>
                    <a:pt x="835287" y="1429613"/>
                    <a:pt x="748348" y="1429613"/>
                    <a:pt x="664062" y="1412257"/>
                  </a:cubicBezTo>
                  <a:lnTo>
                    <a:pt x="583663" y="1551521"/>
                  </a:lnTo>
                  <a:lnTo>
                    <a:pt x="462948" y="1507584"/>
                  </a:lnTo>
                  <a:lnTo>
                    <a:pt x="490876" y="1349222"/>
                  </a:lnTo>
                  <a:cubicBezTo>
                    <a:pt x="415153" y="1308339"/>
                    <a:pt x="348553" y="1252455"/>
                    <a:pt x="295142" y="1184981"/>
                  </a:cubicBezTo>
                  <a:lnTo>
                    <a:pt x="144035" y="1239984"/>
                  </a:lnTo>
                  <a:lnTo>
                    <a:pt x="79804" y="1128733"/>
                  </a:lnTo>
                  <a:lnTo>
                    <a:pt x="202991" y="1025372"/>
                  </a:lnTo>
                  <a:cubicBezTo>
                    <a:pt x="171263" y="945380"/>
                    <a:pt x="156166" y="859762"/>
                    <a:pt x="158622" y="773743"/>
                  </a:cubicBezTo>
                  <a:lnTo>
                    <a:pt x="7512" y="718748"/>
                  </a:lnTo>
                  <a:lnTo>
                    <a:pt x="29819" y="592237"/>
                  </a:lnTo>
                  <a:lnTo>
                    <a:pt x="190625" y="592241"/>
                  </a:lnTo>
                  <a:cubicBezTo>
                    <a:pt x="217738" y="510569"/>
                    <a:pt x="261208" y="435277"/>
                    <a:pt x="318381" y="370961"/>
                  </a:cubicBezTo>
                  <a:lnTo>
                    <a:pt x="237974" y="231701"/>
                  </a:lnTo>
                  <a:lnTo>
                    <a:pt x="336381" y="149126"/>
                  </a:lnTo>
                  <a:lnTo>
                    <a:pt x="459563" y="252493"/>
                  </a:lnTo>
                  <a:cubicBezTo>
                    <a:pt x="532831" y="207356"/>
                    <a:pt x="614527" y="177621"/>
                    <a:pt x="699666" y="165103"/>
                  </a:cubicBezTo>
                  <a:lnTo>
                    <a:pt x="727586" y="6739"/>
                  </a:lnTo>
                  <a:lnTo>
                    <a:pt x="856051" y="6739"/>
                  </a:lnTo>
                  <a:lnTo>
                    <a:pt x="883970" y="165102"/>
                  </a:lnTo>
                  <a:cubicBezTo>
                    <a:pt x="969110" y="177621"/>
                    <a:pt x="1050806" y="207356"/>
                    <a:pt x="1124073" y="252493"/>
                  </a:cubicBezTo>
                  <a:lnTo>
                    <a:pt x="1124074" y="252493"/>
                  </a:lnTo>
                  <a:close/>
                </a:path>
              </a:pathLst>
            </a:custGeom>
            <a:solidFill>
              <a:srgbClr val="EF9D27"/>
            </a:solidFill>
            <a:ln>
              <a:solidFill>
                <a:schemeClr val="bg1"/>
              </a:solidFill>
            </a:ln>
            <a:effectLst>
              <a:outerShdw blurRad="63500" sx="102000" sy="102000" algn="ctr" rotWithShape="0">
                <a:prstClr val="black">
                  <a:alpha val="40000"/>
                </a:prstClr>
              </a:outerShdw>
            </a:effectLst>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spcFirstLastPara="0" vert="horz" wrap="square" lIns="475308" tIns="731520" rIns="475308" bIns="582340" numCol="1" spcCol="1270" anchor="ctr" anchorCtr="0">
              <a:noAutofit/>
            </a:bodyPr>
            <a:lstStyle/>
            <a:p>
              <a:pPr algn="ctr" defTabSz="1777956">
                <a:lnSpc>
                  <a:spcPct val="90000"/>
                </a:lnSpc>
                <a:spcBef>
                  <a:spcPct val="0"/>
                </a:spcBef>
                <a:spcAft>
                  <a:spcPct val="35000"/>
                </a:spcAft>
              </a:pPr>
              <a:endParaRPr lang="en-US" sz="4000" dirty="0"/>
            </a:p>
          </p:txBody>
        </p:sp>
        <p:sp>
          <p:nvSpPr>
            <p:cNvPr id="44" name="Oval 43"/>
            <p:cNvSpPr/>
            <p:nvPr/>
          </p:nvSpPr>
          <p:spPr>
            <a:xfrm>
              <a:off x="1376346" y="1909439"/>
              <a:ext cx="1382568" cy="1382568"/>
            </a:xfrm>
            <a:prstGeom prst="ellipse">
              <a:avLst/>
            </a:prstGeom>
            <a:solidFill>
              <a:srgbClr val="EF9D27"/>
            </a:solidFill>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800" dirty="0"/>
            </a:p>
          </p:txBody>
        </p:sp>
      </p:grpSp>
      <p:sp>
        <p:nvSpPr>
          <p:cNvPr id="45" name="TextBox 44"/>
          <p:cNvSpPr txBox="1"/>
          <p:nvPr/>
        </p:nvSpPr>
        <p:spPr>
          <a:xfrm>
            <a:off x="4391947" y="4777188"/>
            <a:ext cx="745627" cy="830997"/>
          </a:xfrm>
          <a:prstGeom prst="rect">
            <a:avLst/>
          </a:prstGeom>
          <a:noFill/>
        </p:spPr>
        <p:txBody>
          <a:bodyPr wrap="square" rtlCol="0">
            <a:spAutoFit/>
          </a:bodyPr>
          <a:lstStyle/>
          <a:p>
            <a:pPr algn="ctr"/>
            <a:r>
              <a:rPr lang="en-US" sz="4800" dirty="0">
                <a:solidFill>
                  <a:schemeClr val="bg1"/>
                </a:solidFill>
                <a:latin typeface="+mj-lt"/>
                <a:ea typeface="Roboto Light" panose="02000000000000000000" pitchFamily="2" charset="0"/>
              </a:rPr>
              <a:t>O</a:t>
            </a:r>
            <a:endParaRPr lang="ru-RU" sz="4800" dirty="0">
              <a:solidFill>
                <a:schemeClr val="bg1"/>
              </a:solidFill>
              <a:latin typeface="+mj-lt"/>
              <a:ea typeface="Roboto Light" panose="02000000000000000000" pitchFamily="2" charset="0"/>
            </a:endParaRPr>
          </a:p>
        </p:txBody>
      </p:sp>
      <p:pic>
        <p:nvPicPr>
          <p:cNvPr id="25" name="Picture 2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3058719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wipe(left)">
                                      <p:cBhvr>
                                        <p:cTn id="7" dur="500"/>
                                        <p:tgtEl>
                                          <p:spTgt spid="56"/>
                                        </p:tgtEl>
                                      </p:cBhvr>
                                    </p:animEffect>
                                  </p:childTnLst>
                                </p:cTn>
                              </p:par>
                            </p:childTnLst>
                          </p:cTn>
                        </p:par>
                        <p:par>
                          <p:cTn id="8" fill="hold">
                            <p:stCondLst>
                              <p:cond delay="500"/>
                            </p:stCondLst>
                            <p:childTnLst>
                              <p:par>
                                <p:cTn id="9" presetID="35" presetClass="entr" presetSubtype="0" fill="hold" nodeType="afterEffect">
                                  <p:stCondLst>
                                    <p:cond delay="0"/>
                                  </p:stCondLst>
                                  <p:childTnLst>
                                    <p:set>
                                      <p:cBhvr>
                                        <p:cTn id="10" dur="1" fill="hold">
                                          <p:stCondLst>
                                            <p:cond delay="0"/>
                                          </p:stCondLst>
                                        </p:cTn>
                                        <p:tgtEl>
                                          <p:spTgt spid="30"/>
                                        </p:tgtEl>
                                        <p:attrNameLst>
                                          <p:attrName>style.visibility</p:attrName>
                                        </p:attrNameLst>
                                      </p:cBhvr>
                                      <p:to>
                                        <p:strVal val="visible"/>
                                      </p:to>
                                    </p:set>
                                    <p:animEffect transition="in" filter="fade">
                                      <p:cBhvr>
                                        <p:cTn id="11" dur="2000"/>
                                        <p:tgtEl>
                                          <p:spTgt spid="30"/>
                                        </p:tgtEl>
                                      </p:cBhvr>
                                    </p:animEffect>
                                    <p:anim calcmode="lin" valueType="num">
                                      <p:cBhvr>
                                        <p:cTn id="12" dur="2000" fill="hold"/>
                                        <p:tgtEl>
                                          <p:spTgt spid="30"/>
                                        </p:tgtEl>
                                        <p:attrNameLst>
                                          <p:attrName>style.rotation</p:attrName>
                                        </p:attrNameLst>
                                      </p:cBhvr>
                                      <p:tavLst>
                                        <p:tav tm="0">
                                          <p:val>
                                            <p:fltVal val="720"/>
                                          </p:val>
                                        </p:tav>
                                        <p:tav tm="100000">
                                          <p:val>
                                            <p:fltVal val="0"/>
                                          </p:val>
                                        </p:tav>
                                      </p:tavLst>
                                    </p:anim>
                                    <p:anim calcmode="lin" valueType="num">
                                      <p:cBhvr>
                                        <p:cTn id="13" dur="2000" fill="hold"/>
                                        <p:tgtEl>
                                          <p:spTgt spid="30"/>
                                        </p:tgtEl>
                                        <p:attrNameLst>
                                          <p:attrName>ppt_h</p:attrName>
                                        </p:attrNameLst>
                                      </p:cBhvr>
                                      <p:tavLst>
                                        <p:tav tm="0">
                                          <p:val>
                                            <p:fltVal val="0"/>
                                          </p:val>
                                        </p:tav>
                                        <p:tav tm="100000">
                                          <p:val>
                                            <p:strVal val="#ppt_h"/>
                                          </p:val>
                                        </p:tav>
                                      </p:tavLst>
                                    </p:anim>
                                    <p:anim calcmode="lin" valueType="num">
                                      <p:cBhvr>
                                        <p:cTn id="14" dur="2000" fill="hold"/>
                                        <p:tgtEl>
                                          <p:spTgt spid="30"/>
                                        </p:tgtEl>
                                        <p:attrNameLst>
                                          <p:attrName>ppt_w</p:attrName>
                                        </p:attrNameLst>
                                      </p:cBhvr>
                                      <p:tavLst>
                                        <p:tav tm="0">
                                          <p:val>
                                            <p:fltVal val="0"/>
                                          </p:val>
                                        </p:tav>
                                        <p:tav tm="100000">
                                          <p:val>
                                            <p:strVal val="#ppt_w"/>
                                          </p:val>
                                        </p:tav>
                                      </p:tavLst>
                                    </p:anim>
                                  </p:childTnLst>
                                </p:cTn>
                              </p:par>
                              <p:par>
                                <p:cTn id="15" presetID="53" presetClass="entr" presetSubtype="16" fill="hold" grpId="0" nodeType="withEffect">
                                  <p:stCondLst>
                                    <p:cond delay="0"/>
                                  </p:stCondLst>
                                  <p:childTnLst>
                                    <p:set>
                                      <p:cBhvr>
                                        <p:cTn id="16" dur="1" fill="hold">
                                          <p:stCondLst>
                                            <p:cond delay="0"/>
                                          </p:stCondLst>
                                        </p:cTn>
                                        <p:tgtEl>
                                          <p:spTgt spid="47"/>
                                        </p:tgtEl>
                                        <p:attrNameLst>
                                          <p:attrName>style.visibility</p:attrName>
                                        </p:attrNameLst>
                                      </p:cBhvr>
                                      <p:to>
                                        <p:strVal val="visible"/>
                                      </p:to>
                                    </p:set>
                                    <p:anim calcmode="lin" valueType="num">
                                      <p:cBhvr>
                                        <p:cTn id="17" dur="2000" fill="hold"/>
                                        <p:tgtEl>
                                          <p:spTgt spid="47"/>
                                        </p:tgtEl>
                                        <p:attrNameLst>
                                          <p:attrName>ppt_w</p:attrName>
                                        </p:attrNameLst>
                                      </p:cBhvr>
                                      <p:tavLst>
                                        <p:tav tm="0">
                                          <p:val>
                                            <p:fltVal val="0"/>
                                          </p:val>
                                        </p:tav>
                                        <p:tav tm="100000">
                                          <p:val>
                                            <p:strVal val="#ppt_w"/>
                                          </p:val>
                                        </p:tav>
                                      </p:tavLst>
                                    </p:anim>
                                    <p:anim calcmode="lin" valueType="num">
                                      <p:cBhvr>
                                        <p:cTn id="18" dur="2000" fill="hold"/>
                                        <p:tgtEl>
                                          <p:spTgt spid="47"/>
                                        </p:tgtEl>
                                        <p:attrNameLst>
                                          <p:attrName>ppt_h</p:attrName>
                                        </p:attrNameLst>
                                      </p:cBhvr>
                                      <p:tavLst>
                                        <p:tav tm="0">
                                          <p:val>
                                            <p:fltVal val="0"/>
                                          </p:val>
                                        </p:tav>
                                        <p:tav tm="100000">
                                          <p:val>
                                            <p:strVal val="#ppt_h"/>
                                          </p:val>
                                        </p:tav>
                                      </p:tavLst>
                                    </p:anim>
                                    <p:animEffect transition="in" filter="fade">
                                      <p:cBhvr>
                                        <p:cTn id="19" dur="2000"/>
                                        <p:tgtEl>
                                          <p:spTgt spid="47"/>
                                        </p:tgtEl>
                                      </p:cBhvr>
                                    </p:animEffect>
                                  </p:childTnLst>
                                </p:cTn>
                              </p:par>
                            </p:childTnLst>
                          </p:cTn>
                        </p:par>
                        <p:par>
                          <p:cTn id="20" fill="hold">
                            <p:stCondLst>
                              <p:cond delay="2500"/>
                            </p:stCondLst>
                            <p:childTnLst>
                              <p:par>
                                <p:cTn id="21" presetID="37" presetClass="entr" presetSubtype="0" fill="hold" grpId="0" nodeType="afterEffect">
                                  <p:stCondLst>
                                    <p:cond delay="0"/>
                                  </p:stCondLst>
                                  <p:childTnLst>
                                    <p:set>
                                      <p:cBhvr>
                                        <p:cTn id="22" dur="1" fill="hold">
                                          <p:stCondLst>
                                            <p:cond delay="0"/>
                                          </p:stCondLst>
                                        </p:cTn>
                                        <p:tgtEl>
                                          <p:spTgt spid="63"/>
                                        </p:tgtEl>
                                        <p:attrNameLst>
                                          <p:attrName>style.visibility</p:attrName>
                                        </p:attrNameLst>
                                      </p:cBhvr>
                                      <p:to>
                                        <p:strVal val="visible"/>
                                      </p:to>
                                    </p:set>
                                    <p:animEffect transition="in" filter="fade">
                                      <p:cBhvr>
                                        <p:cTn id="23" dur="1000"/>
                                        <p:tgtEl>
                                          <p:spTgt spid="63"/>
                                        </p:tgtEl>
                                      </p:cBhvr>
                                    </p:animEffect>
                                    <p:anim calcmode="lin" valueType="num">
                                      <p:cBhvr>
                                        <p:cTn id="24" dur="1000" fill="hold"/>
                                        <p:tgtEl>
                                          <p:spTgt spid="63"/>
                                        </p:tgtEl>
                                        <p:attrNameLst>
                                          <p:attrName>ppt_x</p:attrName>
                                        </p:attrNameLst>
                                      </p:cBhvr>
                                      <p:tavLst>
                                        <p:tav tm="0">
                                          <p:val>
                                            <p:strVal val="#ppt_x"/>
                                          </p:val>
                                        </p:tav>
                                        <p:tav tm="100000">
                                          <p:val>
                                            <p:strVal val="#ppt_x"/>
                                          </p:val>
                                        </p:tav>
                                      </p:tavLst>
                                    </p:anim>
                                    <p:anim calcmode="lin" valueType="num">
                                      <p:cBhvr>
                                        <p:cTn id="25" dur="900" decel="100000" fill="hold"/>
                                        <p:tgtEl>
                                          <p:spTgt spid="63"/>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63"/>
                                        </p:tgtEl>
                                        <p:attrNameLst>
                                          <p:attrName>ppt_y</p:attrName>
                                        </p:attrNameLst>
                                      </p:cBhvr>
                                      <p:tavLst>
                                        <p:tav tm="0">
                                          <p:val>
                                            <p:strVal val="#ppt_y-.03"/>
                                          </p:val>
                                        </p:tav>
                                        <p:tav tm="100000">
                                          <p:val>
                                            <p:strVal val="#ppt_y"/>
                                          </p:val>
                                        </p:tav>
                                      </p:tavLst>
                                    </p:anim>
                                  </p:childTnLst>
                                </p:cTn>
                              </p:par>
                            </p:childTnLst>
                          </p:cTn>
                        </p:par>
                        <p:par>
                          <p:cTn id="27" fill="hold">
                            <p:stCondLst>
                              <p:cond delay="3500"/>
                            </p:stCondLst>
                            <p:childTnLst>
                              <p:par>
                                <p:cTn id="28" presetID="35" presetClass="entr" presetSubtype="0" fill="hold" nodeType="afterEffect">
                                  <p:stCondLst>
                                    <p:cond delay="0"/>
                                  </p:stCondLst>
                                  <p:childTnLst>
                                    <p:set>
                                      <p:cBhvr>
                                        <p:cTn id="29" dur="1" fill="hold">
                                          <p:stCondLst>
                                            <p:cond delay="0"/>
                                          </p:stCondLst>
                                        </p:cTn>
                                        <p:tgtEl>
                                          <p:spTgt spid="34"/>
                                        </p:tgtEl>
                                        <p:attrNameLst>
                                          <p:attrName>style.visibility</p:attrName>
                                        </p:attrNameLst>
                                      </p:cBhvr>
                                      <p:to>
                                        <p:strVal val="visible"/>
                                      </p:to>
                                    </p:set>
                                    <p:animEffect transition="in" filter="fade">
                                      <p:cBhvr>
                                        <p:cTn id="30" dur="2000"/>
                                        <p:tgtEl>
                                          <p:spTgt spid="34"/>
                                        </p:tgtEl>
                                      </p:cBhvr>
                                    </p:animEffect>
                                    <p:anim calcmode="lin" valueType="num">
                                      <p:cBhvr>
                                        <p:cTn id="31" dur="2000" fill="hold"/>
                                        <p:tgtEl>
                                          <p:spTgt spid="34"/>
                                        </p:tgtEl>
                                        <p:attrNameLst>
                                          <p:attrName>style.rotation</p:attrName>
                                        </p:attrNameLst>
                                      </p:cBhvr>
                                      <p:tavLst>
                                        <p:tav tm="0">
                                          <p:val>
                                            <p:fltVal val="720"/>
                                          </p:val>
                                        </p:tav>
                                        <p:tav tm="100000">
                                          <p:val>
                                            <p:fltVal val="0"/>
                                          </p:val>
                                        </p:tav>
                                      </p:tavLst>
                                    </p:anim>
                                    <p:anim calcmode="lin" valueType="num">
                                      <p:cBhvr>
                                        <p:cTn id="32" dur="2000" fill="hold"/>
                                        <p:tgtEl>
                                          <p:spTgt spid="34"/>
                                        </p:tgtEl>
                                        <p:attrNameLst>
                                          <p:attrName>ppt_h</p:attrName>
                                        </p:attrNameLst>
                                      </p:cBhvr>
                                      <p:tavLst>
                                        <p:tav tm="0">
                                          <p:val>
                                            <p:fltVal val="0"/>
                                          </p:val>
                                        </p:tav>
                                        <p:tav tm="100000">
                                          <p:val>
                                            <p:strVal val="#ppt_h"/>
                                          </p:val>
                                        </p:tav>
                                      </p:tavLst>
                                    </p:anim>
                                    <p:anim calcmode="lin" valueType="num">
                                      <p:cBhvr>
                                        <p:cTn id="33" dur="2000" fill="hold"/>
                                        <p:tgtEl>
                                          <p:spTgt spid="34"/>
                                        </p:tgtEl>
                                        <p:attrNameLst>
                                          <p:attrName>ppt_w</p:attrName>
                                        </p:attrNameLst>
                                      </p:cBhvr>
                                      <p:tavLst>
                                        <p:tav tm="0">
                                          <p:val>
                                            <p:fltVal val="0"/>
                                          </p:val>
                                        </p:tav>
                                        <p:tav tm="100000">
                                          <p:val>
                                            <p:strVal val="#ppt_w"/>
                                          </p:val>
                                        </p:tav>
                                      </p:tavLst>
                                    </p:anim>
                                  </p:childTnLst>
                                </p:cTn>
                              </p:par>
                              <p:par>
                                <p:cTn id="34" presetID="53" presetClass="entr" presetSubtype="16" fill="hold" grpId="0" nodeType="withEffect">
                                  <p:stCondLst>
                                    <p:cond delay="0"/>
                                  </p:stCondLst>
                                  <p:childTnLst>
                                    <p:set>
                                      <p:cBhvr>
                                        <p:cTn id="35" dur="1" fill="hold">
                                          <p:stCondLst>
                                            <p:cond delay="0"/>
                                          </p:stCondLst>
                                        </p:cTn>
                                        <p:tgtEl>
                                          <p:spTgt spid="37"/>
                                        </p:tgtEl>
                                        <p:attrNameLst>
                                          <p:attrName>style.visibility</p:attrName>
                                        </p:attrNameLst>
                                      </p:cBhvr>
                                      <p:to>
                                        <p:strVal val="visible"/>
                                      </p:to>
                                    </p:set>
                                    <p:anim calcmode="lin" valueType="num">
                                      <p:cBhvr>
                                        <p:cTn id="36" dur="2000" fill="hold"/>
                                        <p:tgtEl>
                                          <p:spTgt spid="37"/>
                                        </p:tgtEl>
                                        <p:attrNameLst>
                                          <p:attrName>ppt_w</p:attrName>
                                        </p:attrNameLst>
                                      </p:cBhvr>
                                      <p:tavLst>
                                        <p:tav tm="0">
                                          <p:val>
                                            <p:fltVal val="0"/>
                                          </p:val>
                                        </p:tav>
                                        <p:tav tm="100000">
                                          <p:val>
                                            <p:strVal val="#ppt_w"/>
                                          </p:val>
                                        </p:tav>
                                      </p:tavLst>
                                    </p:anim>
                                    <p:anim calcmode="lin" valueType="num">
                                      <p:cBhvr>
                                        <p:cTn id="37" dur="2000" fill="hold"/>
                                        <p:tgtEl>
                                          <p:spTgt spid="37"/>
                                        </p:tgtEl>
                                        <p:attrNameLst>
                                          <p:attrName>ppt_h</p:attrName>
                                        </p:attrNameLst>
                                      </p:cBhvr>
                                      <p:tavLst>
                                        <p:tav tm="0">
                                          <p:val>
                                            <p:fltVal val="0"/>
                                          </p:val>
                                        </p:tav>
                                        <p:tav tm="100000">
                                          <p:val>
                                            <p:strVal val="#ppt_h"/>
                                          </p:val>
                                        </p:tav>
                                      </p:tavLst>
                                    </p:anim>
                                    <p:animEffect transition="in" filter="fade">
                                      <p:cBhvr>
                                        <p:cTn id="38" dur="2000"/>
                                        <p:tgtEl>
                                          <p:spTgt spid="37"/>
                                        </p:tgtEl>
                                      </p:cBhvr>
                                    </p:animEffect>
                                  </p:childTnLst>
                                </p:cTn>
                              </p:par>
                            </p:childTnLst>
                          </p:cTn>
                        </p:par>
                        <p:par>
                          <p:cTn id="39" fill="hold">
                            <p:stCondLst>
                              <p:cond delay="5500"/>
                            </p:stCondLst>
                            <p:childTnLst>
                              <p:par>
                                <p:cTn id="40" presetID="37" presetClass="entr" presetSubtype="0" fill="hold" grpId="0" nodeType="afterEffect">
                                  <p:stCondLst>
                                    <p:cond delay="0"/>
                                  </p:stCondLst>
                                  <p:childTnLst>
                                    <p:set>
                                      <p:cBhvr>
                                        <p:cTn id="41" dur="1" fill="hold">
                                          <p:stCondLst>
                                            <p:cond delay="0"/>
                                          </p:stCondLst>
                                        </p:cTn>
                                        <p:tgtEl>
                                          <p:spTgt spid="64"/>
                                        </p:tgtEl>
                                        <p:attrNameLst>
                                          <p:attrName>style.visibility</p:attrName>
                                        </p:attrNameLst>
                                      </p:cBhvr>
                                      <p:to>
                                        <p:strVal val="visible"/>
                                      </p:to>
                                    </p:set>
                                    <p:animEffect transition="in" filter="fade">
                                      <p:cBhvr>
                                        <p:cTn id="42" dur="1000"/>
                                        <p:tgtEl>
                                          <p:spTgt spid="64"/>
                                        </p:tgtEl>
                                      </p:cBhvr>
                                    </p:animEffect>
                                    <p:anim calcmode="lin" valueType="num">
                                      <p:cBhvr>
                                        <p:cTn id="43" dur="1000" fill="hold"/>
                                        <p:tgtEl>
                                          <p:spTgt spid="64"/>
                                        </p:tgtEl>
                                        <p:attrNameLst>
                                          <p:attrName>ppt_x</p:attrName>
                                        </p:attrNameLst>
                                      </p:cBhvr>
                                      <p:tavLst>
                                        <p:tav tm="0">
                                          <p:val>
                                            <p:strVal val="#ppt_x"/>
                                          </p:val>
                                        </p:tav>
                                        <p:tav tm="100000">
                                          <p:val>
                                            <p:strVal val="#ppt_x"/>
                                          </p:val>
                                        </p:tav>
                                      </p:tavLst>
                                    </p:anim>
                                    <p:anim calcmode="lin" valueType="num">
                                      <p:cBhvr>
                                        <p:cTn id="44" dur="900" decel="100000" fill="hold"/>
                                        <p:tgtEl>
                                          <p:spTgt spid="64"/>
                                        </p:tgtEl>
                                        <p:attrNameLst>
                                          <p:attrName>ppt_y</p:attrName>
                                        </p:attrNameLst>
                                      </p:cBhvr>
                                      <p:tavLst>
                                        <p:tav tm="0">
                                          <p:val>
                                            <p:strVal val="#ppt_y+1"/>
                                          </p:val>
                                        </p:tav>
                                        <p:tav tm="100000">
                                          <p:val>
                                            <p:strVal val="#ppt_y-.03"/>
                                          </p:val>
                                        </p:tav>
                                      </p:tavLst>
                                    </p:anim>
                                    <p:anim calcmode="lin" valueType="num">
                                      <p:cBhvr>
                                        <p:cTn id="45" dur="100" accel="100000" fill="hold">
                                          <p:stCondLst>
                                            <p:cond delay="900"/>
                                          </p:stCondLst>
                                        </p:cTn>
                                        <p:tgtEl>
                                          <p:spTgt spid="64"/>
                                        </p:tgtEl>
                                        <p:attrNameLst>
                                          <p:attrName>ppt_y</p:attrName>
                                        </p:attrNameLst>
                                      </p:cBhvr>
                                      <p:tavLst>
                                        <p:tav tm="0">
                                          <p:val>
                                            <p:strVal val="#ppt_y-.03"/>
                                          </p:val>
                                        </p:tav>
                                        <p:tav tm="100000">
                                          <p:val>
                                            <p:strVal val="#ppt_y"/>
                                          </p:val>
                                        </p:tav>
                                      </p:tavLst>
                                    </p:anim>
                                  </p:childTnLst>
                                </p:cTn>
                              </p:par>
                            </p:childTnLst>
                          </p:cTn>
                        </p:par>
                        <p:par>
                          <p:cTn id="46" fill="hold">
                            <p:stCondLst>
                              <p:cond delay="6500"/>
                            </p:stCondLst>
                            <p:childTnLst>
                              <p:par>
                                <p:cTn id="47" presetID="35" presetClass="entr" presetSubtype="0" fill="hold" nodeType="afterEffect">
                                  <p:stCondLst>
                                    <p:cond delay="0"/>
                                  </p:stCondLst>
                                  <p:childTnLst>
                                    <p:set>
                                      <p:cBhvr>
                                        <p:cTn id="48" dur="1" fill="hold">
                                          <p:stCondLst>
                                            <p:cond delay="0"/>
                                          </p:stCondLst>
                                        </p:cTn>
                                        <p:tgtEl>
                                          <p:spTgt spid="42"/>
                                        </p:tgtEl>
                                        <p:attrNameLst>
                                          <p:attrName>style.visibility</p:attrName>
                                        </p:attrNameLst>
                                      </p:cBhvr>
                                      <p:to>
                                        <p:strVal val="visible"/>
                                      </p:to>
                                    </p:set>
                                    <p:animEffect transition="in" filter="fade">
                                      <p:cBhvr>
                                        <p:cTn id="49" dur="2000"/>
                                        <p:tgtEl>
                                          <p:spTgt spid="42"/>
                                        </p:tgtEl>
                                      </p:cBhvr>
                                    </p:animEffect>
                                    <p:anim calcmode="lin" valueType="num">
                                      <p:cBhvr>
                                        <p:cTn id="50" dur="2000" fill="hold"/>
                                        <p:tgtEl>
                                          <p:spTgt spid="42"/>
                                        </p:tgtEl>
                                        <p:attrNameLst>
                                          <p:attrName>style.rotation</p:attrName>
                                        </p:attrNameLst>
                                      </p:cBhvr>
                                      <p:tavLst>
                                        <p:tav tm="0">
                                          <p:val>
                                            <p:fltVal val="720"/>
                                          </p:val>
                                        </p:tav>
                                        <p:tav tm="100000">
                                          <p:val>
                                            <p:fltVal val="0"/>
                                          </p:val>
                                        </p:tav>
                                      </p:tavLst>
                                    </p:anim>
                                    <p:anim calcmode="lin" valueType="num">
                                      <p:cBhvr>
                                        <p:cTn id="51" dur="2000" fill="hold"/>
                                        <p:tgtEl>
                                          <p:spTgt spid="42"/>
                                        </p:tgtEl>
                                        <p:attrNameLst>
                                          <p:attrName>ppt_h</p:attrName>
                                        </p:attrNameLst>
                                      </p:cBhvr>
                                      <p:tavLst>
                                        <p:tav tm="0">
                                          <p:val>
                                            <p:fltVal val="0"/>
                                          </p:val>
                                        </p:tav>
                                        <p:tav tm="100000">
                                          <p:val>
                                            <p:strVal val="#ppt_h"/>
                                          </p:val>
                                        </p:tav>
                                      </p:tavLst>
                                    </p:anim>
                                    <p:anim calcmode="lin" valueType="num">
                                      <p:cBhvr>
                                        <p:cTn id="52" dur="2000" fill="hold"/>
                                        <p:tgtEl>
                                          <p:spTgt spid="42"/>
                                        </p:tgtEl>
                                        <p:attrNameLst>
                                          <p:attrName>ppt_w</p:attrName>
                                        </p:attrNameLst>
                                      </p:cBhvr>
                                      <p:tavLst>
                                        <p:tav tm="0">
                                          <p:val>
                                            <p:fltVal val="0"/>
                                          </p:val>
                                        </p:tav>
                                        <p:tav tm="100000">
                                          <p:val>
                                            <p:strVal val="#ppt_w"/>
                                          </p:val>
                                        </p:tav>
                                      </p:tavLst>
                                    </p:anim>
                                  </p:childTnLst>
                                </p:cTn>
                              </p:par>
                              <p:par>
                                <p:cTn id="53" presetID="53" presetClass="entr" presetSubtype="16" fill="hold" grpId="0" nodeType="withEffect">
                                  <p:stCondLst>
                                    <p:cond delay="0"/>
                                  </p:stCondLst>
                                  <p:childTnLst>
                                    <p:set>
                                      <p:cBhvr>
                                        <p:cTn id="54" dur="1" fill="hold">
                                          <p:stCondLst>
                                            <p:cond delay="0"/>
                                          </p:stCondLst>
                                        </p:cTn>
                                        <p:tgtEl>
                                          <p:spTgt spid="45"/>
                                        </p:tgtEl>
                                        <p:attrNameLst>
                                          <p:attrName>style.visibility</p:attrName>
                                        </p:attrNameLst>
                                      </p:cBhvr>
                                      <p:to>
                                        <p:strVal val="visible"/>
                                      </p:to>
                                    </p:set>
                                    <p:anim calcmode="lin" valueType="num">
                                      <p:cBhvr>
                                        <p:cTn id="55" dur="2000" fill="hold"/>
                                        <p:tgtEl>
                                          <p:spTgt spid="45"/>
                                        </p:tgtEl>
                                        <p:attrNameLst>
                                          <p:attrName>ppt_w</p:attrName>
                                        </p:attrNameLst>
                                      </p:cBhvr>
                                      <p:tavLst>
                                        <p:tav tm="0">
                                          <p:val>
                                            <p:fltVal val="0"/>
                                          </p:val>
                                        </p:tav>
                                        <p:tav tm="100000">
                                          <p:val>
                                            <p:strVal val="#ppt_w"/>
                                          </p:val>
                                        </p:tav>
                                      </p:tavLst>
                                    </p:anim>
                                    <p:anim calcmode="lin" valueType="num">
                                      <p:cBhvr>
                                        <p:cTn id="56" dur="2000" fill="hold"/>
                                        <p:tgtEl>
                                          <p:spTgt spid="45"/>
                                        </p:tgtEl>
                                        <p:attrNameLst>
                                          <p:attrName>ppt_h</p:attrName>
                                        </p:attrNameLst>
                                      </p:cBhvr>
                                      <p:tavLst>
                                        <p:tav tm="0">
                                          <p:val>
                                            <p:fltVal val="0"/>
                                          </p:val>
                                        </p:tav>
                                        <p:tav tm="100000">
                                          <p:val>
                                            <p:strVal val="#ppt_h"/>
                                          </p:val>
                                        </p:tav>
                                      </p:tavLst>
                                    </p:anim>
                                    <p:animEffect transition="in" filter="fade">
                                      <p:cBhvr>
                                        <p:cTn id="57" dur="2000"/>
                                        <p:tgtEl>
                                          <p:spTgt spid="45"/>
                                        </p:tgtEl>
                                      </p:cBhvr>
                                    </p:animEffect>
                                  </p:childTnLst>
                                </p:cTn>
                              </p:par>
                            </p:childTnLst>
                          </p:cTn>
                        </p:par>
                        <p:par>
                          <p:cTn id="58" fill="hold">
                            <p:stCondLst>
                              <p:cond delay="8500"/>
                            </p:stCondLst>
                            <p:childTnLst>
                              <p:par>
                                <p:cTn id="59" presetID="37" presetClass="entr" presetSubtype="0" fill="hold" grpId="0" nodeType="afterEffect">
                                  <p:stCondLst>
                                    <p:cond delay="0"/>
                                  </p:stCondLst>
                                  <p:childTnLst>
                                    <p:set>
                                      <p:cBhvr>
                                        <p:cTn id="60" dur="1" fill="hold">
                                          <p:stCondLst>
                                            <p:cond delay="0"/>
                                          </p:stCondLst>
                                        </p:cTn>
                                        <p:tgtEl>
                                          <p:spTgt spid="66"/>
                                        </p:tgtEl>
                                        <p:attrNameLst>
                                          <p:attrName>style.visibility</p:attrName>
                                        </p:attrNameLst>
                                      </p:cBhvr>
                                      <p:to>
                                        <p:strVal val="visible"/>
                                      </p:to>
                                    </p:set>
                                    <p:animEffect transition="in" filter="fade">
                                      <p:cBhvr>
                                        <p:cTn id="61" dur="1000"/>
                                        <p:tgtEl>
                                          <p:spTgt spid="66"/>
                                        </p:tgtEl>
                                      </p:cBhvr>
                                    </p:animEffect>
                                    <p:anim calcmode="lin" valueType="num">
                                      <p:cBhvr>
                                        <p:cTn id="62" dur="1000" fill="hold"/>
                                        <p:tgtEl>
                                          <p:spTgt spid="66"/>
                                        </p:tgtEl>
                                        <p:attrNameLst>
                                          <p:attrName>ppt_x</p:attrName>
                                        </p:attrNameLst>
                                      </p:cBhvr>
                                      <p:tavLst>
                                        <p:tav tm="0">
                                          <p:val>
                                            <p:strVal val="#ppt_x"/>
                                          </p:val>
                                        </p:tav>
                                        <p:tav tm="100000">
                                          <p:val>
                                            <p:strVal val="#ppt_x"/>
                                          </p:val>
                                        </p:tav>
                                      </p:tavLst>
                                    </p:anim>
                                    <p:anim calcmode="lin" valueType="num">
                                      <p:cBhvr>
                                        <p:cTn id="63" dur="900" decel="100000" fill="hold"/>
                                        <p:tgtEl>
                                          <p:spTgt spid="66"/>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66"/>
                                        </p:tgtEl>
                                        <p:attrNameLst>
                                          <p:attrName>ppt_y</p:attrName>
                                        </p:attrNameLst>
                                      </p:cBhvr>
                                      <p:tavLst>
                                        <p:tav tm="0">
                                          <p:val>
                                            <p:strVal val="#ppt_y-.03"/>
                                          </p:val>
                                        </p:tav>
                                        <p:tav tm="100000">
                                          <p:val>
                                            <p:strVal val="#ppt_y"/>
                                          </p:val>
                                        </p:tav>
                                      </p:tavLst>
                                    </p:anim>
                                  </p:childTnLst>
                                </p:cTn>
                              </p:par>
                            </p:childTnLst>
                          </p:cTn>
                        </p:par>
                        <p:par>
                          <p:cTn id="65" fill="hold">
                            <p:stCondLst>
                              <p:cond delay="9500"/>
                            </p:stCondLst>
                            <p:childTnLst>
                              <p:par>
                                <p:cTn id="66" presetID="35" presetClass="entr" presetSubtype="0" fill="hold" nodeType="afterEffect">
                                  <p:stCondLst>
                                    <p:cond delay="0"/>
                                  </p:stCondLst>
                                  <p:childTnLst>
                                    <p:set>
                                      <p:cBhvr>
                                        <p:cTn id="67" dur="1" fill="hold">
                                          <p:stCondLst>
                                            <p:cond delay="0"/>
                                          </p:stCondLst>
                                        </p:cTn>
                                        <p:tgtEl>
                                          <p:spTgt spid="38"/>
                                        </p:tgtEl>
                                        <p:attrNameLst>
                                          <p:attrName>style.visibility</p:attrName>
                                        </p:attrNameLst>
                                      </p:cBhvr>
                                      <p:to>
                                        <p:strVal val="visible"/>
                                      </p:to>
                                    </p:set>
                                    <p:animEffect transition="in" filter="fade">
                                      <p:cBhvr>
                                        <p:cTn id="68" dur="2000"/>
                                        <p:tgtEl>
                                          <p:spTgt spid="38"/>
                                        </p:tgtEl>
                                      </p:cBhvr>
                                    </p:animEffect>
                                    <p:anim calcmode="lin" valueType="num">
                                      <p:cBhvr>
                                        <p:cTn id="69" dur="2000" fill="hold"/>
                                        <p:tgtEl>
                                          <p:spTgt spid="38"/>
                                        </p:tgtEl>
                                        <p:attrNameLst>
                                          <p:attrName>style.rotation</p:attrName>
                                        </p:attrNameLst>
                                      </p:cBhvr>
                                      <p:tavLst>
                                        <p:tav tm="0">
                                          <p:val>
                                            <p:fltVal val="720"/>
                                          </p:val>
                                        </p:tav>
                                        <p:tav tm="100000">
                                          <p:val>
                                            <p:fltVal val="0"/>
                                          </p:val>
                                        </p:tav>
                                      </p:tavLst>
                                    </p:anim>
                                    <p:anim calcmode="lin" valueType="num">
                                      <p:cBhvr>
                                        <p:cTn id="70" dur="2000" fill="hold"/>
                                        <p:tgtEl>
                                          <p:spTgt spid="38"/>
                                        </p:tgtEl>
                                        <p:attrNameLst>
                                          <p:attrName>ppt_h</p:attrName>
                                        </p:attrNameLst>
                                      </p:cBhvr>
                                      <p:tavLst>
                                        <p:tav tm="0">
                                          <p:val>
                                            <p:fltVal val="0"/>
                                          </p:val>
                                        </p:tav>
                                        <p:tav tm="100000">
                                          <p:val>
                                            <p:strVal val="#ppt_h"/>
                                          </p:val>
                                        </p:tav>
                                      </p:tavLst>
                                    </p:anim>
                                    <p:anim calcmode="lin" valueType="num">
                                      <p:cBhvr>
                                        <p:cTn id="71" dur="2000" fill="hold"/>
                                        <p:tgtEl>
                                          <p:spTgt spid="38"/>
                                        </p:tgtEl>
                                        <p:attrNameLst>
                                          <p:attrName>ppt_w</p:attrName>
                                        </p:attrNameLst>
                                      </p:cBhvr>
                                      <p:tavLst>
                                        <p:tav tm="0">
                                          <p:val>
                                            <p:fltVal val="0"/>
                                          </p:val>
                                        </p:tav>
                                        <p:tav tm="100000">
                                          <p:val>
                                            <p:strVal val="#ppt_w"/>
                                          </p:val>
                                        </p:tav>
                                      </p:tavLst>
                                    </p:anim>
                                  </p:childTnLst>
                                </p:cTn>
                              </p:par>
                              <p:par>
                                <p:cTn id="72" presetID="53" presetClass="entr" presetSubtype="16" fill="hold" grpId="0" nodeType="withEffect">
                                  <p:stCondLst>
                                    <p:cond delay="0"/>
                                  </p:stCondLst>
                                  <p:childTnLst>
                                    <p:set>
                                      <p:cBhvr>
                                        <p:cTn id="73" dur="1" fill="hold">
                                          <p:stCondLst>
                                            <p:cond delay="0"/>
                                          </p:stCondLst>
                                        </p:cTn>
                                        <p:tgtEl>
                                          <p:spTgt spid="41"/>
                                        </p:tgtEl>
                                        <p:attrNameLst>
                                          <p:attrName>style.visibility</p:attrName>
                                        </p:attrNameLst>
                                      </p:cBhvr>
                                      <p:to>
                                        <p:strVal val="visible"/>
                                      </p:to>
                                    </p:set>
                                    <p:anim calcmode="lin" valueType="num">
                                      <p:cBhvr>
                                        <p:cTn id="74" dur="2000" fill="hold"/>
                                        <p:tgtEl>
                                          <p:spTgt spid="41"/>
                                        </p:tgtEl>
                                        <p:attrNameLst>
                                          <p:attrName>ppt_w</p:attrName>
                                        </p:attrNameLst>
                                      </p:cBhvr>
                                      <p:tavLst>
                                        <p:tav tm="0">
                                          <p:val>
                                            <p:fltVal val="0"/>
                                          </p:val>
                                        </p:tav>
                                        <p:tav tm="100000">
                                          <p:val>
                                            <p:strVal val="#ppt_w"/>
                                          </p:val>
                                        </p:tav>
                                      </p:tavLst>
                                    </p:anim>
                                    <p:anim calcmode="lin" valueType="num">
                                      <p:cBhvr>
                                        <p:cTn id="75" dur="2000" fill="hold"/>
                                        <p:tgtEl>
                                          <p:spTgt spid="41"/>
                                        </p:tgtEl>
                                        <p:attrNameLst>
                                          <p:attrName>ppt_h</p:attrName>
                                        </p:attrNameLst>
                                      </p:cBhvr>
                                      <p:tavLst>
                                        <p:tav tm="0">
                                          <p:val>
                                            <p:fltVal val="0"/>
                                          </p:val>
                                        </p:tav>
                                        <p:tav tm="100000">
                                          <p:val>
                                            <p:strVal val="#ppt_h"/>
                                          </p:val>
                                        </p:tav>
                                      </p:tavLst>
                                    </p:anim>
                                    <p:animEffect transition="in" filter="fade">
                                      <p:cBhvr>
                                        <p:cTn id="76" dur="2000"/>
                                        <p:tgtEl>
                                          <p:spTgt spid="41"/>
                                        </p:tgtEl>
                                      </p:cBhvr>
                                    </p:animEffect>
                                  </p:childTnLst>
                                </p:cTn>
                              </p:par>
                            </p:childTnLst>
                          </p:cTn>
                        </p:par>
                        <p:par>
                          <p:cTn id="77" fill="hold">
                            <p:stCondLst>
                              <p:cond delay="11500"/>
                            </p:stCondLst>
                            <p:childTnLst>
                              <p:par>
                                <p:cTn id="78" presetID="37" presetClass="entr" presetSubtype="0" fill="hold" grpId="0" nodeType="afterEffect">
                                  <p:stCondLst>
                                    <p:cond delay="0"/>
                                  </p:stCondLst>
                                  <p:childTnLst>
                                    <p:set>
                                      <p:cBhvr>
                                        <p:cTn id="79" dur="1" fill="hold">
                                          <p:stCondLst>
                                            <p:cond delay="0"/>
                                          </p:stCondLst>
                                        </p:cTn>
                                        <p:tgtEl>
                                          <p:spTgt spid="65"/>
                                        </p:tgtEl>
                                        <p:attrNameLst>
                                          <p:attrName>style.visibility</p:attrName>
                                        </p:attrNameLst>
                                      </p:cBhvr>
                                      <p:to>
                                        <p:strVal val="visible"/>
                                      </p:to>
                                    </p:set>
                                    <p:animEffect transition="in" filter="fade">
                                      <p:cBhvr>
                                        <p:cTn id="80" dur="1000"/>
                                        <p:tgtEl>
                                          <p:spTgt spid="65"/>
                                        </p:tgtEl>
                                      </p:cBhvr>
                                    </p:animEffect>
                                    <p:anim calcmode="lin" valueType="num">
                                      <p:cBhvr>
                                        <p:cTn id="81" dur="1000" fill="hold"/>
                                        <p:tgtEl>
                                          <p:spTgt spid="65"/>
                                        </p:tgtEl>
                                        <p:attrNameLst>
                                          <p:attrName>ppt_x</p:attrName>
                                        </p:attrNameLst>
                                      </p:cBhvr>
                                      <p:tavLst>
                                        <p:tav tm="0">
                                          <p:val>
                                            <p:strVal val="#ppt_x"/>
                                          </p:val>
                                        </p:tav>
                                        <p:tav tm="100000">
                                          <p:val>
                                            <p:strVal val="#ppt_x"/>
                                          </p:val>
                                        </p:tav>
                                      </p:tavLst>
                                    </p:anim>
                                    <p:anim calcmode="lin" valueType="num">
                                      <p:cBhvr>
                                        <p:cTn id="82" dur="900" decel="100000" fill="hold"/>
                                        <p:tgtEl>
                                          <p:spTgt spid="65"/>
                                        </p:tgtEl>
                                        <p:attrNameLst>
                                          <p:attrName>ppt_y</p:attrName>
                                        </p:attrNameLst>
                                      </p:cBhvr>
                                      <p:tavLst>
                                        <p:tav tm="0">
                                          <p:val>
                                            <p:strVal val="#ppt_y+1"/>
                                          </p:val>
                                        </p:tav>
                                        <p:tav tm="100000">
                                          <p:val>
                                            <p:strVal val="#ppt_y-.03"/>
                                          </p:val>
                                        </p:tav>
                                      </p:tavLst>
                                    </p:anim>
                                    <p:anim calcmode="lin" valueType="num">
                                      <p:cBhvr>
                                        <p:cTn id="83" dur="100" accel="100000" fill="hold">
                                          <p:stCondLst>
                                            <p:cond delay="900"/>
                                          </p:stCondLst>
                                        </p:cTn>
                                        <p:tgtEl>
                                          <p:spTgt spid="65"/>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P spid="64" grpId="0"/>
      <p:bldP spid="65" grpId="0"/>
      <p:bldP spid="66" grpId="0"/>
      <p:bldP spid="47" grpId="0"/>
      <p:bldP spid="37" grpId="0"/>
      <p:bldP spid="41" grpId="0"/>
      <p:bldP spid="4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1523</TotalTime>
  <Words>1306</Words>
  <Application>Microsoft Office PowerPoint</Application>
  <PresentationFormat>Widescreen</PresentationFormat>
  <Paragraphs>64</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Roboto Light</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300</cp:revision>
  <dcterms:created xsi:type="dcterms:W3CDTF">2016-09-28T22:08:47Z</dcterms:created>
  <dcterms:modified xsi:type="dcterms:W3CDTF">2016-10-14T21:58:29Z</dcterms:modified>
</cp:coreProperties>
</file>