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061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solidFill>
            <a:srgbClr val="564267"/>
          </a:solidFill>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74608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3824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solidFill>
            <a:srgbClr val="D34132"/>
          </a:solidFill>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F15F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solidFill>
            <a:srgbClr val="34738D"/>
          </a:solidFill>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5291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2A697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solidFill>
            <a:srgbClr val="189A80"/>
          </a:solidFill>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36B89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solidFill>
            <a:srgbClr val="EF9D27"/>
          </a:solidFill>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FFC54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688654"/>
            <a:ext cx="2623176" cy="1834578"/>
            <a:chOff x="1879600" y="3087314"/>
            <a:chExt cx="4564985" cy="1101765"/>
          </a:xfrm>
        </p:grpSpPr>
        <p:sp>
          <p:nvSpPr>
            <p:cNvPr id="54" name="Text Box 10"/>
            <p:cNvSpPr txBox="1">
              <a:spLocks noChangeArrowheads="1"/>
            </p:cNvSpPr>
            <p:nvPr/>
          </p:nvSpPr>
          <p:spPr bwMode="auto">
            <a:xfrm>
              <a:off x="1879600" y="3365358"/>
              <a:ext cx="4564985" cy="823721"/>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87314"/>
              <a:ext cx="3182571" cy="219659"/>
            </a:xfrm>
            <a:prstGeom prst="rect">
              <a:avLst/>
            </a:prstGeom>
            <a:solidFill>
              <a:srgbClr val="56426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62" name="Group 61"/>
          <p:cNvGrpSpPr/>
          <p:nvPr/>
        </p:nvGrpSpPr>
        <p:grpSpPr>
          <a:xfrm>
            <a:off x="646910" y="1994334"/>
            <a:ext cx="2623176" cy="1817195"/>
            <a:chOff x="1879600" y="3087314"/>
            <a:chExt cx="4564985" cy="1091325"/>
          </a:xfrm>
        </p:grpSpPr>
        <p:sp>
          <p:nvSpPr>
            <p:cNvPr id="63"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87314"/>
              <a:ext cx="3182571" cy="219659"/>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65" name="Group 64"/>
          <p:cNvGrpSpPr/>
          <p:nvPr/>
        </p:nvGrpSpPr>
        <p:grpSpPr>
          <a:xfrm>
            <a:off x="5001541" y="4823653"/>
            <a:ext cx="2623176" cy="1817195"/>
            <a:chOff x="1879600" y="3087314"/>
            <a:chExt cx="4564985" cy="1091325"/>
          </a:xfrm>
        </p:grpSpPr>
        <p:sp>
          <p:nvSpPr>
            <p:cNvPr id="66"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87314"/>
              <a:ext cx="3182571" cy="219659"/>
            </a:xfrm>
            <a:prstGeom prst="rect">
              <a:avLst/>
            </a:prstGeom>
            <a:solidFill>
              <a:srgbClr val="EF9D2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3" name="Group 72"/>
          <p:cNvGrpSpPr/>
          <p:nvPr/>
        </p:nvGrpSpPr>
        <p:grpSpPr>
          <a:xfrm>
            <a:off x="8856907" y="4623083"/>
            <a:ext cx="2623176" cy="1817195"/>
            <a:chOff x="1879600" y="3087314"/>
            <a:chExt cx="4564985" cy="1091325"/>
          </a:xfrm>
        </p:grpSpPr>
        <p:sp>
          <p:nvSpPr>
            <p:cNvPr id="74"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87314"/>
              <a:ext cx="3182571" cy="219659"/>
            </a:xfrm>
            <a:prstGeom prst="rect">
              <a:avLst/>
            </a:prstGeom>
            <a:solidFill>
              <a:srgbClr val="D34132"/>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6" name="Group 75"/>
          <p:cNvGrpSpPr/>
          <p:nvPr/>
        </p:nvGrpSpPr>
        <p:grpSpPr>
          <a:xfrm>
            <a:off x="1118281" y="4634756"/>
            <a:ext cx="2623176" cy="1817195"/>
            <a:chOff x="1879600" y="3087314"/>
            <a:chExt cx="4564985" cy="1091325"/>
          </a:xfrm>
        </p:grpSpPr>
        <p:sp>
          <p:nvSpPr>
            <p:cNvPr id="77"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87314"/>
              <a:ext cx="3182571" cy="219659"/>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1"/>
                  </a:solidFill>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495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75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75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25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75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75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25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75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2016-10-14T21:51:16Z</dcterms:modified>
</cp:coreProperties>
</file>