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5061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p:cNvGrpSpPr/>
          <p:nvPr/>
        </p:nvGrpSpPr>
        <p:grpSpPr>
          <a:xfrm>
            <a:off x="7205133" y="2068763"/>
            <a:ext cx="1238251" cy="1371601"/>
            <a:chOff x="5403850" y="2404837"/>
            <a:chExt cx="928688" cy="1028701"/>
          </a:xfrm>
          <a:solidFill>
            <a:srgbClr val="564267"/>
          </a:solidFill>
          <a:effectLst>
            <a:outerShdw blurRad="50800" dist="38100" dir="2700000" algn="tl" rotWithShape="0">
              <a:prstClr val="black">
                <a:alpha val="40000"/>
              </a:prstClr>
            </a:outerShdw>
          </a:effectLst>
        </p:grpSpPr>
        <p:sp>
          <p:nvSpPr>
            <p:cNvPr id="9238" name="Freeform 22"/>
            <p:cNvSpPr>
              <a:spLocks/>
            </p:cNvSpPr>
            <p:nvPr/>
          </p:nvSpPr>
          <p:spPr bwMode="auto">
            <a:xfrm rot="5400000">
              <a:off x="5715794" y="2816793"/>
              <a:ext cx="515938" cy="717550"/>
            </a:xfrm>
            <a:custGeom>
              <a:avLst/>
              <a:gdLst/>
              <a:ahLst/>
              <a:cxnLst>
                <a:cxn ang="0">
                  <a:pos x="0" y="322"/>
                </a:cxn>
                <a:cxn ang="0">
                  <a:pos x="0" y="0"/>
                </a:cxn>
                <a:cxn ang="0">
                  <a:pos x="325" y="199"/>
                </a:cxn>
                <a:cxn ang="0">
                  <a:pos x="325" y="452"/>
                </a:cxn>
                <a:cxn ang="0">
                  <a:pos x="0" y="322"/>
                </a:cxn>
              </a:cxnLst>
              <a:rect l="0" t="0" r="r" b="b"/>
              <a:pathLst>
                <a:path w="325" h="452">
                  <a:moveTo>
                    <a:pt x="0" y="322"/>
                  </a:moveTo>
                  <a:lnTo>
                    <a:pt x="0" y="0"/>
                  </a:lnTo>
                  <a:lnTo>
                    <a:pt x="325" y="199"/>
                  </a:lnTo>
                  <a:lnTo>
                    <a:pt x="325" y="452"/>
                  </a:lnTo>
                  <a:lnTo>
                    <a:pt x="0" y="322"/>
                  </a:lnTo>
                  <a:close/>
                </a:path>
              </a:pathLst>
            </a:custGeom>
            <a:solidFill>
              <a:srgbClr val="74608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39" name="Freeform 23"/>
            <p:cNvSpPr>
              <a:spLocks/>
            </p:cNvSpPr>
            <p:nvPr/>
          </p:nvSpPr>
          <p:spPr bwMode="auto">
            <a:xfrm rot="5400000">
              <a:off x="5098257" y="2710431"/>
              <a:ext cx="1028700" cy="417513"/>
            </a:xfrm>
            <a:custGeom>
              <a:avLst/>
              <a:gdLst/>
              <a:ahLst/>
              <a:cxnLst>
                <a:cxn ang="0">
                  <a:pos x="323" y="263"/>
                </a:cxn>
                <a:cxn ang="0">
                  <a:pos x="0" y="128"/>
                </a:cxn>
                <a:cxn ang="0">
                  <a:pos x="323" y="0"/>
                </a:cxn>
                <a:cxn ang="0">
                  <a:pos x="648" y="130"/>
                </a:cxn>
                <a:cxn ang="0">
                  <a:pos x="323" y="263"/>
                </a:cxn>
              </a:cxnLst>
              <a:rect l="0" t="0" r="r" b="b"/>
              <a:pathLst>
                <a:path w="648" h="263">
                  <a:moveTo>
                    <a:pt x="323" y="263"/>
                  </a:moveTo>
                  <a:lnTo>
                    <a:pt x="0" y="128"/>
                  </a:lnTo>
                  <a:lnTo>
                    <a:pt x="323" y="0"/>
                  </a:lnTo>
                  <a:lnTo>
                    <a:pt x="648" y="130"/>
                  </a:lnTo>
                  <a:lnTo>
                    <a:pt x="323" y="263"/>
                  </a:lnTo>
                  <a:close/>
                </a:path>
              </a:pathLst>
            </a:custGeom>
            <a:solidFill>
              <a:srgbClr val="3824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0" name="Freeform 24"/>
            <p:cNvSpPr>
              <a:spLocks/>
            </p:cNvSpPr>
            <p:nvPr/>
          </p:nvSpPr>
          <p:spPr bwMode="auto">
            <a:xfrm rot="5400000">
              <a:off x="5718969" y="2304031"/>
              <a:ext cx="512763" cy="714375"/>
            </a:xfrm>
            <a:custGeom>
              <a:avLst/>
              <a:gdLst/>
              <a:ahLst/>
              <a:cxnLst>
                <a:cxn ang="0">
                  <a:pos x="323" y="322"/>
                </a:cxn>
                <a:cxn ang="0">
                  <a:pos x="0" y="450"/>
                </a:cxn>
                <a:cxn ang="0">
                  <a:pos x="0" y="192"/>
                </a:cxn>
                <a:cxn ang="0">
                  <a:pos x="323" y="0"/>
                </a:cxn>
                <a:cxn ang="0">
                  <a:pos x="323" y="322"/>
                </a:cxn>
              </a:cxnLst>
              <a:rect l="0" t="0" r="r" b="b"/>
              <a:pathLst>
                <a:path w="323" h="450">
                  <a:moveTo>
                    <a:pt x="323" y="322"/>
                  </a:moveTo>
                  <a:lnTo>
                    <a:pt x="0" y="450"/>
                  </a:lnTo>
                  <a:lnTo>
                    <a:pt x="0" y="192"/>
                  </a:lnTo>
                  <a:lnTo>
                    <a:pt x="323" y="0"/>
                  </a:lnTo>
                  <a:lnTo>
                    <a:pt x="323" y="3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1" name="Group 70"/>
          <p:cNvGrpSpPr/>
          <p:nvPr/>
        </p:nvGrpSpPr>
        <p:grpSpPr>
          <a:xfrm>
            <a:off x="6432550" y="1658130"/>
            <a:ext cx="1073151" cy="2163233"/>
            <a:chOff x="4824412" y="2096862"/>
            <a:chExt cx="804863" cy="1622425"/>
          </a:xfrm>
          <a:solidFill>
            <a:srgbClr val="D34132"/>
          </a:solidFill>
          <a:effectLst>
            <a:outerShdw blurRad="50800" dist="38100" dir="2700000" algn="tl" rotWithShape="0">
              <a:prstClr val="black">
                <a:alpha val="40000"/>
              </a:prstClr>
            </a:outerShdw>
          </a:effectLst>
        </p:grpSpPr>
        <p:sp>
          <p:nvSpPr>
            <p:cNvPr id="9241" name="Freeform 25"/>
            <p:cNvSpPr>
              <a:spLocks/>
            </p:cNvSpPr>
            <p:nvPr/>
          </p:nvSpPr>
          <p:spPr bwMode="auto">
            <a:xfrm rot="5400000">
              <a:off x="4893469" y="2181794"/>
              <a:ext cx="820738" cy="650875"/>
            </a:xfrm>
            <a:custGeom>
              <a:avLst/>
              <a:gdLst/>
              <a:ahLst/>
              <a:cxnLst>
                <a:cxn ang="0">
                  <a:pos x="0" y="410"/>
                </a:cxn>
                <a:cxn ang="0">
                  <a:pos x="0" y="147"/>
                </a:cxn>
                <a:cxn ang="0">
                  <a:pos x="517" y="0"/>
                </a:cxn>
                <a:cxn ang="0">
                  <a:pos x="517" y="336"/>
                </a:cxn>
                <a:cxn ang="0">
                  <a:pos x="0" y="410"/>
                </a:cxn>
              </a:cxnLst>
              <a:rect l="0" t="0" r="r" b="b"/>
              <a:pathLst>
                <a:path w="517" h="410">
                  <a:moveTo>
                    <a:pt x="0" y="410"/>
                  </a:moveTo>
                  <a:lnTo>
                    <a:pt x="0" y="147"/>
                  </a:lnTo>
                  <a:lnTo>
                    <a:pt x="517" y="0"/>
                  </a:lnTo>
                  <a:lnTo>
                    <a:pt x="517" y="336"/>
                  </a:lnTo>
                  <a:lnTo>
                    <a:pt x="0" y="4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2" name="Freeform 26"/>
            <p:cNvSpPr>
              <a:spLocks/>
            </p:cNvSpPr>
            <p:nvPr/>
          </p:nvSpPr>
          <p:spPr bwMode="auto">
            <a:xfrm rot="5400000">
              <a:off x="4897437" y="2987449"/>
              <a:ext cx="801688" cy="661988"/>
            </a:xfrm>
            <a:custGeom>
              <a:avLst/>
              <a:gdLst/>
              <a:ahLst/>
              <a:cxnLst>
                <a:cxn ang="0">
                  <a:pos x="505" y="417"/>
                </a:cxn>
                <a:cxn ang="0">
                  <a:pos x="0" y="336"/>
                </a:cxn>
                <a:cxn ang="0">
                  <a:pos x="0" y="0"/>
                </a:cxn>
                <a:cxn ang="0">
                  <a:pos x="503" y="149"/>
                </a:cxn>
                <a:cxn ang="0">
                  <a:pos x="505" y="417"/>
                </a:cxn>
                <a:cxn ang="0">
                  <a:pos x="505" y="417"/>
                </a:cxn>
              </a:cxnLst>
              <a:rect l="0" t="0" r="r" b="b"/>
              <a:pathLst>
                <a:path w="505" h="417">
                  <a:moveTo>
                    <a:pt x="505" y="417"/>
                  </a:moveTo>
                  <a:lnTo>
                    <a:pt x="0" y="336"/>
                  </a:lnTo>
                  <a:lnTo>
                    <a:pt x="0" y="0"/>
                  </a:lnTo>
                  <a:lnTo>
                    <a:pt x="503" y="149"/>
                  </a:lnTo>
                  <a:lnTo>
                    <a:pt x="505" y="417"/>
                  </a:lnTo>
                  <a:lnTo>
                    <a:pt x="505" y="417"/>
                  </a:lnTo>
                  <a:close/>
                </a:path>
              </a:pathLst>
            </a:custGeom>
            <a:solidFill>
              <a:srgbClr val="F15F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3" name="Freeform 27"/>
            <p:cNvSpPr>
              <a:spLocks/>
            </p:cNvSpPr>
            <p:nvPr/>
          </p:nvSpPr>
          <p:spPr bwMode="auto">
            <a:xfrm rot="5400000">
              <a:off x="4148931" y="2772343"/>
              <a:ext cx="1622425" cy="271463"/>
            </a:xfrm>
            <a:custGeom>
              <a:avLst/>
              <a:gdLst/>
              <a:ahLst/>
              <a:cxnLst>
                <a:cxn ang="0">
                  <a:pos x="517" y="0"/>
                </a:cxn>
                <a:cxn ang="0">
                  <a:pos x="1022" y="81"/>
                </a:cxn>
                <a:cxn ang="0">
                  <a:pos x="517" y="171"/>
                </a:cxn>
                <a:cxn ang="0">
                  <a:pos x="0" y="74"/>
                </a:cxn>
                <a:cxn ang="0">
                  <a:pos x="517" y="0"/>
                </a:cxn>
              </a:cxnLst>
              <a:rect l="0" t="0" r="r" b="b"/>
              <a:pathLst>
                <a:path w="1022" h="171">
                  <a:moveTo>
                    <a:pt x="517" y="0"/>
                  </a:moveTo>
                  <a:lnTo>
                    <a:pt x="1022" y="81"/>
                  </a:lnTo>
                  <a:lnTo>
                    <a:pt x="517" y="171"/>
                  </a:lnTo>
                  <a:lnTo>
                    <a:pt x="0" y="74"/>
                  </a:lnTo>
                  <a:lnTo>
                    <a:pt x="517" y="0"/>
                  </a:lnTo>
                  <a:close/>
                </a:path>
              </a:pathLst>
            </a:custGeom>
            <a:solidFill>
              <a:srgbClr val="B5231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3748617" y="2068763"/>
            <a:ext cx="1244601" cy="1371601"/>
            <a:chOff x="2811462" y="2404837"/>
            <a:chExt cx="933451" cy="1028701"/>
          </a:xfrm>
          <a:solidFill>
            <a:srgbClr val="34738D"/>
          </a:solidFill>
          <a:effectLst>
            <a:outerShdw blurRad="50800" dist="38100" dir="8100000" algn="tr" rotWithShape="0">
              <a:prstClr val="black">
                <a:alpha val="40000"/>
              </a:prstClr>
            </a:outerShdw>
          </a:effectLst>
        </p:grpSpPr>
        <p:sp>
          <p:nvSpPr>
            <p:cNvPr id="9244" name="Freeform 28"/>
            <p:cNvSpPr>
              <a:spLocks/>
            </p:cNvSpPr>
            <p:nvPr/>
          </p:nvSpPr>
          <p:spPr bwMode="auto">
            <a:xfrm rot="5400000">
              <a:off x="2914650" y="2814412"/>
              <a:ext cx="515938" cy="722313"/>
            </a:xfrm>
            <a:custGeom>
              <a:avLst/>
              <a:gdLst/>
              <a:ahLst/>
              <a:cxnLst>
                <a:cxn ang="0">
                  <a:pos x="0" y="130"/>
                </a:cxn>
                <a:cxn ang="0">
                  <a:pos x="0" y="455"/>
                </a:cxn>
                <a:cxn ang="0">
                  <a:pos x="325" y="253"/>
                </a:cxn>
                <a:cxn ang="0">
                  <a:pos x="325" y="0"/>
                </a:cxn>
                <a:cxn ang="0">
                  <a:pos x="0" y="130"/>
                </a:cxn>
              </a:cxnLst>
              <a:rect l="0" t="0" r="r" b="b"/>
              <a:pathLst>
                <a:path w="325" h="455">
                  <a:moveTo>
                    <a:pt x="0" y="130"/>
                  </a:moveTo>
                  <a:lnTo>
                    <a:pt x="0" y="455"/>
                  </a:lnTo>
                  <a:lnTo>
                    <a:pt x="325" y="253"/>
                  </a:lnTo>
                  <a:lnTo>
                    <a:pt x="325" y="0"/>
                  </a:lnTo>
                  <a:lnTo>
                    <a:pt x="0" y="130"/>
                  </a:lnTo>
                  <a:close/>
                </a:path>
              </a:pathLst>
            </a:custGeom>
            <a:solidFill>
              <a:srgbClr val="5291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5" name="Freeform 29"/>
            <p:cNvSpPr>
              <a:spLocks/>
            </p:cNvSpPr>
            <p:nvPr/>
          </p:nvSpPr>
          <p:spPr bwMode="auto">
            <a:xfrm rot="5400000">
              <a:off x="3021807" y="2710431"/>
              <a:ext cx="1028700" cy="417513"/>
            </a:xfrm>
            <a:custGeom>
              <a:avLst/>
              <a:gdLst/>
              <a:ahLst/>
              <a:cxnLst>
                <a:cxn ang="0">
                  <a:pos x="323" y="0"/>
                </a:cxn>
                <a:cxn ang="0">
                  <a:pos x="0" y="135"/>
                </a:cxn>
                <a:cxn ang="0">
                  <a:pos x="323" y="263"/>
                </a:cxn>
                <a:cxn ang="0">
                  <a:pos x="648" y="133"/>
                </a:cxn>
                <a:cxn ang="0">
                  <a:pos x="323" y="0"/>
                </a:cxn>
              </a:cxnLst>
              <a:rect l="0" t="0" r="r" b="b"/>
              <a:pathLst>
                <a:path w="648" h="263">
                  <a:moveTo>
                    <a:pt x="323" y="0"/>
                  </a:moveTo>
                  <a:lnTo>
                    <a:pt x="0" y="135"/>
                  </a:lnTo>
                  <a:lnTo>
                    <a:pt x="323" y="263"/>
                  </a:lnTo>
                  <a:lnTo>
                    <a:pt x="648" y="133"/>
                  </a:lnTo>
                  <a:lnTo>
                    <a:pt x="323" y="0"/>
                  </a:lnTo>
                  <a:close/>
                </a:path>
              </a:pathLst>
            </a:custGeom>
            <a:solidFill>
              <a:srgbClr val="2A697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6" name="Freeform 30"/>
            <p:cNvSpPr>
              <a:spLocks/>
            </p:cNvSpPr>
            <p:nvPr/>
          </p:nvSpPr>
          <p:spPr bwMode="auto">
            <a:xfrm rot="5400000">
              <a:off x="2914650" y="2301650"/>
              <a:ext cx="512763" cy="719138"/>
            </a:xfrm>
            <a:custGeom>
              <a:avLst/>
              <a:gdLst/>
              <a:ahLst/>
              <a:cxnLst>
                <a:cxn ang="0">
                  <a:pos x="323" y="128"/>
                </a:cxn>
                <a:cxn ang="0">
                  <a:pos x="0" y="0"/>
                </a:cxn>
                <a:cxn ang="0">
                  <a:pos x="0" y="258"/>
                </a:cxn>
                <a:cxn ang="0">
                  <a:pos x="323" y="453"/>
                </a:cxn>
                <a:cxn ang="0">
                  <a:pos x="323" y="128"/>
                </a:cxn>
              </a:cxnLst>
              <a:rect l="0" t="0" r="r" b="b"/>
              <a:pathLst>
                <a:path w="323" h="453">
                  <a:moveTo>
                    <a:pt x="323" y="128"/>
                  </a:moveTo>
                  <a:lnTo>
                    <a:pt x="0" y="0"/>
                  </a:lnTo>
                  <a:lnTo>
                    <a:pt x="0" y="258"/>
                  </a:lnTo>
                  <a:lnTo>
                    <a:pt x="323" y="453"/>
                  </a:lnTo>
                  <a:lnTo>
                    <a:pt x="323" y="12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692650" y="1658130"/>
            <a:ext cx="1073151" cy="2163233"/>
            <a:chOff x="3519487" y="2096862"/>
            <a:chExt cx="804863" cy="1622425"/>
          </a:xfrm>
          <a:solidFill>
            <a:srgbClr val="189A80"/>
          </a:solidFill>
          <a:effectLst>
            <a:outerShdw blurRad="50800" dist="38100" dir="8100000" algn="tr" rotWithShape="0">
              <a:prstClr val="black">
                <a:alpha val="40000"/>
              </a:prstClr>
            </a:outerShdw>
          </a:effectLst>
        </p:grpSpPr>
        <p:sp>
          <p:nvSpPr>
            <p:cNvPr id="9247" name="Freeform 31"/>
            <p:cNvSpPr>
              <a:spLocks/>
            </p:cNvSpPr>
            <p:nvPr/>
          </p:nvSpPr>
          <p:spPr bwMode="auto">
            <a:xfrm rot="5400000">
              <a:off x="3434557" y="2181794"/>
              <a:ext cx="820738" cy="650875"/>
            </a:xfrm>
            <a:custGeom>
              <a:avLst/>
              <a:gdLst/>
              <a:ahLst/>
              <a:cxnLst>
                <a:cxn ang="0">
                  <a:pos x="0" y="0"/>
                </a:cxn>
                <a:cxn ang="0">
                  <a:pos x="0" y="263"/>
                </a:cxn>
                <a:cxn ang="0">
                  <a:pos x="517" y="410"/>
                </a:cxn>
                <a:cxn ang="0">
                  <a:pos x="517" y="74"/>
                </a:cxn>
                <a:cxn ang="0">
                  <a:pos x="0" y="0"/>
                </a:cxn>
              </a:cxnLst>
              <a:rect l="0" t="0" r="r" b="b"/>
              <a:pathLst>
                <a:path w="517" h="410">
                  <a:moveTo>
                    <a:pt x="0" y="0"/>
                  </a:moveTo>
                  <a:lnTo>
                    <a:pt x="0" y="263"/>
                  </a:lnTo>
                  <a:lnTo>
                    <a:pt x="517" y="410"/>
                  </a:lnTo>
                  <a:lnTo>
                    <a:pt x="517" y="74"/>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8" name="Freeform 32"/>
            <p:cNvSpPr>
              <a:spLocks/>
            </p:cNvSpPr>
            <p:nvPr/>
          </p:nvSpPr>
          <p:spPr bwMode="auto">
            <a:xfrm rot="5400000">
              <a:off x="3449637" y="2987449"/>
              <a:ext cx="801688" cy="661988"/>
            </a:xfrm>
            <a:custGeom>
              <a:avLst/>
              <a:gdLst/>
              <a:ahLst/>
              <a:cxnLst>
                <a:cxn ang="0">
                  <a:pos x="505" y="0"/>
                </a:cxn>
                <a:cxn ang="0">
                  <a:pos x="0" y="81"/>
                </a:cxn>
                <a:cxn ang="0">
                  <a:pos x="0" y="417"/>
                </a:cxn>
                <a:cxn ang="0">
                  <a:pos x="503" y="270"/>
                </a:cxn>
                <a:cxn ang="0">
                  <a:pos x="505" y="0"/>
                </a:cxn>
                <a:cxn ang="0">
                  <a:pos x="505" y="0"/>
                </a:cxn>
              </a:cxnLst>
              <a:rect l="0" t="0" r="r" b="b"/>
              <a:pathLst>
                <a:path w="505" h="417">
                  <a:moveTo>
                    <a:pt x="505" y="0"/>
                  </a:moveTo>
                  <a:lnTo>
                    <a:pt x="0" y="81"/>
                  </a:lnTo>
                  <a:lnTo>
                    <a:pt x="0" y="417"/>
                  </a:lnTo>
                  <a:lnTo>
                    <a:pt x="503" y="270"/>
                  </a:lnTo>
                  <a:lnTo>
                    <a:pt x="505" y="0"/>
                  </a:lnTo>
                  <a:lnTo>
                    <a:pt x="505" y="0"/>
                  </a:lnTo>
                  <a:close/>
                </a:path>
              </a:pathLst>
            </a:custGeom>
            <a:solidFill>
              <a:srgbClr val="36B89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9" name="Freeform 33"/>
            <p:cNvSpPr>
              <a:spLocks/>
            </p:cNvSpPr>
            <p:nvPr/>
          </p:nvSpPr>
          <p:spPr bwMode="auto">
            <a:xfrm rot="5400000">
              <a:off x="3377406" y="2772343"/>
              <a:ext cx="1622425" cy="271463"/>
            </a:xfrm>
            <a:custGeom>
              <a:avLst/>
              <a:gdLst/>
              <a:ahLst/>
              <a:cxnLst>
                <a:cxn ang="0">
                  <a:pos x="0" y="97"/>
                </a:cxn>
                <a:cxn ang="0">
                  <a:pos x="517" y="171"/>
                </a:cxn>
                <a:cxn ang="0">
                  <a:pos x="1022" y="90"/>
                </a:cxn>
                <a:cxn ang="0">
                  <a:pos x="517" y="0"/>
                </a:cxn>
                <a:cxn ang="0">
                  <a:pos x="0" y="97"/>
                </a:cxn>
              </a:cxnLst>
              <a:rect l="0" t="0" r="r" b="b"/>
              <a:pathLst>
                <a:path w="1022" h="171">
                  <a:moveTo>
                    <a:pt x="0" y="97"/>
                  </a:moveTo>
                  <a:lnTo>
                    <a:pt x="517" y="171"/>
                  </a:lnTo>
                  <a:lnTo>
                    <a:pt x="1022" y="90"/>
                  </a:lnTo>
                  <a:lnTo>
                    <a:pt x="517" y="0"/>
                  </a:lnTo>
                  <a:lnTo>
                    <a:pt x="0" y="97"/>
                  </a:lnTo>
                  <a:close/>
                </a:path>
              </a:pathLst>
            </a:custGeom>
            <a:solidFill>
              <a:srgbClr val="007C6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p:nvPr/>
        </p:nvGrpSpPr>
        <p:grpSpPr>
          <a:xfrm>
            <a:off x="5609168" y="1241145"/>
            <a:ext cx="948267" cy="3014133"/>
            <a:chOff x="4206876" y="1784124"/>
            <a:chExt cx="711200" cy="2260600"/>
          </a:xfrm>
          <a:solidFill>
            <a:srgbClr val="EF9D27"/>
          </a:solidFill>
          <a:effectLst>
            <a:outerShdw blurRad="63500" sx="102000" sy="102000" algn="ctr" rotWithShape="0">
              <a:prstClr val="black">
                <a:alpha val="40000"/>
              </a:prstClr>
            </a:outerShdw>
          </a:effectLst>
        </p:grpSpPr>
        <p:sp>
          <p:nvSpPr>
            <p:cNvPr id="9250" name="Freeform 34"/>
            <p:cNvSpPr>
              <a:spLocks/>
            </p:cNvSpPr>
            <p:nvPr/>
          </p:nvSpPr>
          <p:spPr bwMode="auto">
            <a:xfrm rot="5400000">
              <a:off x="3998913" y="3125562"/>
              <a:ext cx="1127125" cy="711200"/>
            </a:xfrm>
            <a:custGeom>
              <a:avLst/>
              <a:gdLst/>
              <a:ahLst/>
              <a:cxnLst>
                <a:cxn ang="0">
                  <a:pos x="0" y="448"/>
                </a:cxn>
                <a:cxn ang="0">
                  <a:pos x="0" y="0"/>
                </a:cxn>
                <a:cxn ang="0">
                  <a:pos x="710" y="78"/>
                </a:cxn>
                <a:cxn ang="0">
                  <a:pos x="710" y="369"/>
                </a:cxn>
                <a:cxn ang="0">
                  <a:pos x="0" y="448"/>
                </a:cxn>
              </a:cxnLst>
              <a:rect l="0" t="0" r="r" b="b"/>
              <a:pathLst>
                <a:path w="710" h="448">
                  <a:moveTo>
                    <a:pt x="0" y="448"/>
                  </a:moveTo>
                  <a:lnTo>
                    <a:pt x="0" y="0"/>
                  </a:lnTo>
                  <a:lnTo>
                    <a:pt x="710" y="78"/>
                  </a:lnTo>
                  <a:lnTo>
                    <a:pt x="710" y="369"/>
                  </a:lnTo>
                  <a:lnTo>
                    <a:pt x="0" y="448"/>
                  </a:lnTo>
                  <a:close/>
                </a:path>
              </a:pathLst>
            </a:custGeom>
            <a:solidFill>
              <a:srgbClr val="FFC54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51" name="Freeform 35"/>
            <p:cNvSpPr>
              <a:spLocks/>
            </p:cNvSpPr>
            <p:nvPr/>
          </p:nvSpPr>
          <p:spPr bwMode="auto">
            <a:xfrm rot="5400000">
              <a:off x="3995738" y="1995262"/>
              <a:ext cx="1133475" cy="711200"/>
            </a:xfrm>
            <a:custGeom>
              <a:avLst/>
              <a:gdLst/>
              <a:ahLst/>
              <a:cxnLst>
                <a:cxn ang="0">
                  <a:pos x="714" y="0"/>
                </a:cxn>
                <a:cxn ang="0">
                  <a:pos x="714" y="448"/>
                </a:cxn>
                <a:cxn ang="0">
                  <a:pos x="0" y="369"/>
                </a:cxn>
                <a:cxn ang="0">
                  <a:pos x="0" y="83"/>
                </a:cxn>
                <a:cxn ang="0">
                  <a:pos x="714" y="0"/>
                </a:cxn>
              </a:cxnLst>
              <a:rect l="0" t="0" r="r" b="b"/>
              <a:pathLst>
                <a:path w="714" h="448">
                  <a:moveTo>
                    <a:pt x="714" y="0"/>
                  </a:moveTo>
                  <a:lnTo>
                    <a:pt x="714" y="448"/>
                  </a:lnTo>
                  <a:lnTo>
                    <a:pt x="0" y="369"/>
                  </a:lnTo>
                  <a:lnTo>
                    <a:pt x="0" y="83"/>
                  </a:lnTo>
                  <a:lnTo>
                    <a:pt x="7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81"/>
          <p:cNvGrpSpPr/>
          <p:nvPr/>
        </p:nvGrpSpPr>
        <p:grpSpPr>
          <a:xfrm flipH="1" flipV="1">
            <a:off x="7258012" y="3897013"/>
            <a:ext cx="1461718" cy="995810"/>
            <a:chOff x="3376482" y="1459073"/>
            <a:chExt cx="455253" cy="221445"/>
          </a:xfrm>
        </p:grpSpPr>
        <p:cxnSp>
          <p:nvCxnSpPr>
            <p:cNvPr id="60" name="Straight Connector 59"/>
            <p:cNvCxnSpPr/>
            <p:nvPr/>
          </p:nvCxnSpPr>
          <p:spPr>
            <a:xfrm flipH="1" flipV="1">
              <a:off x="3592681" y="1460250"/>
              <a:ext cx="239054" cy="220268"/>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flipV="1">
              <a:off x="3376482" y="1459073"/>
              <a:ext cx="216200" cy="0"/>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9146553" y="1688654"/>
            <a:ext cx="2623176" cy="1834578"/>
            <a:chOff x="1879600" y="3087314"/>
            <a:chExt cx="4564985" cy="1101765"/>
          </a:xfrm>
        </p:grpSpPr>
        <p:sp>
          <p:nvSpPr>
            <p:cNvPr id="54" name="Text Box 10"/>
            <p:cNvSpPr txBox="1">
              <a:spLocks noChangeArrowheads="1"/>
            </p:cNvSpPr>
            <p:nvPr/>
          </p:nvSpPr>
          <p:spPr bwMode="auto">
            <a:xfrm>
              <a:off x="1879600" y="3365358"/>
              <a:ext cx="4564985" cy="823721"/>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55" name="Rectangle 54"/>
            <p:cNvSpPr/>
            <p:nvPr/>
          </p:nvSpPr>
          <p:spPr>
            <a:xfrm>
              <a:off x="1942961" y="3087314"/>
              <a:ext cx="3182571" cy="219659"/>
            </a:xfrm>
            <a:prstGeom prst="rect">
              <a:avLst/>
            </a:prstGeom>
            <a:solidFill>
              <a:srgbClr val="564267"/>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ea typeface="Open Sans" pitchFamily="34" charset="0"/>
                  <a:cs typeface="Open Sans" pitchFamily="34" charset="0"/>
                </a:rPr>
                <a:t>Lorem Ipsum</a:t>
              </a:r>
            </a:p>
          </p:txBody>
        </p:sp>
      </p:grpSp>
      <p:grpSp>
        <p:nvGrpSpPr>
          <p:cNvPr id="62" name="Group 61"/>
          <p:cNvGrpSpPr/>
          <p:nvPr/>
        </p:nvGrpSpPr>
        <p:grpSpPr>
          <a:xfrm>
            <a:off x="646910" y="1994334"/>
            <a:ext cx="2623176" cy="1817195"/>
            <a:chOff x="1879600" y="3087314"/>
            <a:chExt cx="4564985" cy="1091325"/>
          </a:xfrm>
        </p:grpSpPr>
        <p:sp>
          <p:nvSpPr>
            <p:cNvPr id="63"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64" name="Rectangle 63"/>
            <p:cNvSpPr/>
            <p:nvPr/>
          </p:nvSpPr>
          <p:spPr>
            <a:xfrm>
              <a:off x="1942961" y="3087314"/>
              <a:ext cx="3182571" cy="219659"/>
            </a:xfrm>
            <a:prstGeom prst="rect">
              <a:avLst/>
            </a:prstGeom>
            <a:solidFill>
              <a:srgbClr val="34738D"/>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ea typeface="Open Sans" pitchFamily="34" charset="0"/>
                  <a:cs typeface="Open Sans" pitchFamily="34" charset="0"/>
                </a:rPr>
                <a:t>Lorem Ipsum</a:t>
              </a:r>
            </a:p>
          </p:txBody>
        </p:sp>
      </p:grpSp>
      <p:grpSp>
        <p:nvGrpSpPr>
          <p:cNvPr id="65" name="Group 64"/>
          <p:cNvGrpSpPr/>
          <p:nvPr/>
        </p:nvGrpSpPr>
        <p:grpSpPr>
          <a:xfrm>
            <a:off x="5001541" y="4823653"/>
            <a:ext cx="2623176" cy="1817195"/>
            <a:chOff x="1879600" y="3087314"/>
            <a:chExt cx="4564985" cy="1091325"/>
          </a:xfrm>
        </p:grpSpPr>
        <p:sp>
          <p:nvSpPr>
            <p:cNvPr id="66"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67" name="Rectangle 66"/>
            <p:cNvSpPr/>
            <p:nvPr/>
          </p:nvSpPr>
          <p:spPr>
            <a:xfrm>
              <a:off x="1942961" y="3087314"/>
              <a:ext cx="3182571" cy="219659"/>
            </a:xfrm>
            <a:prstGeom prst="rect">
              <a:avLst/>
            </a:prstGeom>
            <a:solidFill>
              <a:srgbClr val="EF9D27"/>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ea typeface="Open Sans" pitchFamily="34" charset="0"/>
                  <a:cs typeface="Open Sans" pitchFamily="34" charset="0"/>
                </a:rPr>
                <a:t>Lorem Ipsum</a:t>
              </a:r>
            </a:p>
          </p:txBody>
        </p:sp>
      </p:grpSp>
      <p:grpSp>
        <p:nvGrpSpPr>
          <p:cNvPr id="73" name="Group 72"/>
          <p:cNvGrpSpPr/>
          <p:nvPr/>
        </p:nvGrpSpPr>
        <p:grpSpPr>
          <a:xfrm>
            <a:off x="8856907" y="4623083"/>
            <a:ext cx="2623176" cy="1817195"/>
            <a:chOff x="1879600" y="3087314"/>
            <a:chExt cx="4564985" cy="1091325"/>
          </a:xfrm>
        </p:grpSpPr>
        <p:sp>
          <p:nvSpPr>
            <p:cNvPr id="74"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75" name="Rectangle 74"/>
            <p:cNvSpPr/>
            <p:nvPr/>
          </p:nvSpPr>
          <p:spPr>
            <a:xfrm>
              <a:off x="1942961" y="3087314"/>
              <a:ext cx="3182571" cy="219659"/>
            </a:xfrm>
            <a:prstGeom prst="rect">
              <a:avLst/>
            </a:prstGeom>
            <a:solidFill>
              <a:srgbClr val="D34132"/>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ea typeface="Open Sans" pitchFamily="34" charset="0"/>
                  <a:cs typeface="Open Sans" pitchFamily="34" charset="0"/>
                </a:rPr>
                <a:t>Lorem Ipsum</a:t>
              </a:r>
            </a:p>
          </p:txBody>
        </p:sp>
      </p:grpSp>
      <p:grpSp>
        <p:nvGrpSpPr>
          <p:cNvPr id="76" name="Group 75"/>
          <p:cNvGrpSpPr/>
          <p:nvPr/>
        </p:nvGrpSpPr>
        <p:grpSpPr>
          <a:xfrm>
            <a:off x="1118281" y="4634756"/>
            <a:ext cx="2623176" cy="1817195"/>
            <a:chOff x="1879600" y="3087314"/>
            <a:chExt cx="4564985" cy="1091325"/>
          </a:xfrm>
        </p:grpSpPr>
        <p:sp>
          <p:nvSpPr>
            <p:cNvPr id="77"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78" name="Rectangle 77"/>
            <p:cNvSpPr/>
            <p:nvPr/>
          </p:nvSpPr>
          <p:spPr>
            <a:xfrm>
              <a:off x="1942961" y="3087314"/>
              <a:ext cx="3182571" cy="219659"/>
            </a:xfrm>
            <a:prstGeom prst="rect">
              <a:avLst/>
            </a:prstGeom>
            <a:solidFill>
              <a:srgbClr val="189A80"/>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ea typeface="Open Sans" pitchFamily="34" charset="0"/>
                  <a:cs typeface="Open Sans" pitchFamily="34" charset="0"/>
                </a:rPr>
                <a:t>Lorem Ipsum</a:t>
              </a:r>
            </a:p>
          </p:txBody>
        </p:sp>
      </p:grpSp>
      <p:grpSp>
        <p:nvGrpSpPr>
          <p:cNvPr id="79" name="Group 81"/>
          <p:cNvGrpSpPr/>
          <p:nvPr/>
        </p:nvGrpSpPr>
        <p:grpSpPr>
          <a:xfrm rot="8196604" flipH="1" flipV="1">
            <a:off x="8183709" y="1645999"/>
            <a:ext cx="724076" cy="635278"/>
            <a:chOff x="3376482" y="1459073"/>
            <a:chExt cx="455253" cy="221445"/>
          </a:xfrm>
        </p:grpSpPr>
        <p:cxnSp>
          <p:nvCxnSpPr>
            <p:cNvPr id="80" name="Straight Connector 79"/>
            <p:cNvCxnSpPr/>
            <p:nvPr/>
          </p:nvCxnSpPr>
          <p:spPr>
            <a:xfrm flipH="1" flipV="1">
              <a:off x="3592681" y="1460250"/>
              <a:ext cx="239054" cy="220268"/>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flipV="1">
              <a:off x="3376482" y="1459073"/>
              <a:ext cx="216200" cy="0"/>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5" name="Group 81"/>
          <p:cNvGrpSpPr/>
          <p:nvPr/>
        </p:nvGrpSpPr>
        <p:grpSpPr>
          <a:xfrm flipV="1">
            <a:off x="3145508" y="3897013"/>
            <a:ext cx="1770095" cy="995810"/>
            <a:chOff x="3280437" y="1459073"/>
            <a:chExt cx="551298" cy="221445"/>
          </a:xfrm>
        </p:grpSpPr>
        <p:cxnSp>
          <p:nvCxnSpPr>
            <p:cNvPr id="86" name="Straight Connector 85"/>
            <p:cNvCxnSpPr/>
            <p:nvPr/>
          </p:nvCxnSpPr>
          <p:spPr>
            <a:xfrm flipH="1" flipV="1">
              <a:off x="3592681" y="1460250"/>
              <a:ext cx="239054" cy="220268"/>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flipV="1">
              <a:off x="3280437" y="1459073"/>
              <a:ext cx="313270" cy="0"/>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8" name="Group 81"/>
          <p:cNvGrpSpPr/>
          <p:nvPr/>
        </p:nvGrpSpPr>
        <p:grpSpPr>
          <a:xfrm rot="13403396" flipV="1">
            <a:off x="3008213" y="1570056"/>
            <a:ext cx="806411" cy="1097276"/>
            <a:chOff x="3376482" y="1457904"/>
            <a:chExt cx="507024" cy="382489"/>
          </a:xfrm>
        </p:grpSpPr>
        <p:cxnSp>
          <p:nvCxnSpPr>
            <p:cNvPr id="89" name="Straight Connector 88"/>
            <p:cNvCxnSpPr/>
            <p:nvPr/>
          </p:nvCxnSpPr>
          <p:spPr>
            <a:xfrm flipH="1" flipV="1">
              <a:off x="3596048" y="1457904"/>
              <a:ext cx="287458" cy="382489"/>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flipV="1">
              <a:off x="3376482" y="1459073"/>
              <a:ext cx="216200" cy="0"/>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91" name="Straight Connector 90"/>
          <p:cNvCxnSpPr/>
          <p:nvPr/>
        </p:nvCxnSpPr>
        <p:spPr>
          <a:xfrm rot="5400000" flipH="1">
            <a:off x="5871634" y="4531725"/>
            <a:ext cx="365760" cy="0"/>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51" name="TextBox 50"/>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495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2" presetClass="entr" presetSubtype="4" accel="50000" decel="5000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500" fill="hold"/>
                                        <p:tgtEl>
                                          <p:spTgt spid="70"/>
                                        </p:tgtEl>
                                        <p:attrNameLst>
                                          <p:attrName>ppt_x</p:attrName>
                                        </p:attrNameLst>
                                      </p:cBhvr>
                                      <p:tavLst>
                                        <p:tav tm="0">
                                          <p:val>
                                            <p:strVal val="#ppt_x"/>
                                          </p:val>
                                        </p:tav>
                                        <p:tav tm="100000">
                                          <p:val>
                                            <p:strVal val="#ppt_x"/>
                                          </p:val>
                                        </p:tav>
                                      </p:tavLst>
                                    </p:anim>
                                    <p:anim calcmode="lin" valueType="num">
                                      <p:cBhvr additive="base">
                                        <p:cTn id="12" dur="500" fill="hold"/>
                                        <p:tgtEl>
                                          <p:spTgt spid="70"/>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2" presetClass="entr" presetSubtype="1" fill="hold" nodeType="afterEffect">
                                  <p:stCondLst>
                                    <p:cond delay="0"/>
                                  </p:stCondLst>
                                  <p:childTnLst>
                                    <p:set>
                                      <p:cBhvr>
                                        <p:cTn id="15" dur="1" fill="hold">
                                          <p:stCondLst>
                                            <p:cond delay="0"/>
                                          </p:stCondLst>
                                        </p:cTn>
                                        <p:tgtEl>
                                          <p:spTgt spid="91"/>
                                        </p:tgtEl>
                                        <p:attrNameLst>
                                          <p:attrName>style.visibility</p:attrName>
                                        </p:attrNameLst>
                                      </p:cBhvr>
                                      <p:to>
                                        <p:strVal val="visible"/>
                                      </p:to>
                                    </p:set>
                                    <p:animEffect transition="in" filter="wipe(up)">
                                      <p:cBhvr>
                                        <p:cTn id="16" dur="500"/>
                                        <p:tgtEl>
                                          <p:spTgt spid="91"/>
                                        </p:tgtEl>
                                      </p:cBhvr>
                                    </p:animEffect>
                                  </p:childTnLst>
                                </p:cTn>
                              </p:par>
                            </p:childTnLst>
                          </p:cTn>
                        </p:par>
                        <p:par>
                          <p:cTn id="17" fill="hold">
                            <p:stCondLst>
                              <p:cond delay="1750"/>
                            </p:stCondLst>
                            <p:childTnLst>
                              <p:par>
                                <p:cTn id="18" presetID="42" presetClass="entr" presetSubtype="0" fill="hold" nodeType="afterEffect">
                                  <p:stCondLst>
                                    <p:cond delay="0"/>
                                  </p:stCondLst>
                                  <p:childTnLst>
                                    <p:set>
                                      <p:cBhvr>
                                        <p:cTn id="19" dur="1" fill="hold">
                                          <p:stCondLst>
                                            <p:cond delay="0"/>
                                          </p:stCondLst>
                                        </p:cTn>
                                        <p:tgtEl>
                                          <p:spTgt spid="65"/>
                                        </p:tgtEl>
                                        <p:attrNameLst>
                                          <p:attrName>style.visibility</p:attrName>
                                        </p:attrNameLst>
                                      </p:cBhvr>
                                      <p:to>
                                        <p:strVal val="visible"/>
                                      </p:to>
                                    </p:set>
                                    <p:animEffect transition="in" filter="fade">
                                      <p:cBhvr>
                                        <p:cTn id="20" dur="1000"/>
                                        <p:tgtEl>
                                          <p:spTgt spid="65"/>
                                        </p:tgtEl>
                                      </p:cBhvr>
                                    </p:animEffect>
                                    <p:anim calcmode="lin" valueType="num">
                                      <p:cBhvr>
                                        <p:cTn id="21" dur="1000" fill="hold"/>
                                        <p:tgtEl>
                                          <p:spTgt spid="65"/>
                                        </p:tgtEl>
                                        <p:attrNameLst>
                                          <p:attrName>ppt_x</p:attrName>
                                        </p:attrNameLst>
                                      </p:cBhvr>
                                      <p:tavLst>
                                        <p:tav tm="0">
                                          <p:val>
                                            <p:strVal val="#ppt_x"/>
                                          </p:val>
                                        </p:tav>
                                        <p:tav tm="100000">
                                          <p:val>
                                            <p:strVal val="#ppt_x"/>
                                          </p:val>
                                        </p:tav>
                                      </p:tavLst>
                                    </p:anim>
                                    <p:anim calcmode="lin" valueType="num">
                                      <p:cBhvr>
                                        <p:cTn id="22" dur="1000" fill="hold"/>
                                        <p:tgtEl>
                                          <p:spTgt spid="65"/>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2" presetClass="entr" presetSubtype="8" accel="50000" decel="50000" fill="hold" nodeType="afterEffect">
                                  <p:stCondLst>
                                    <p:cond delay="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500" fill="hold"/>
                                        <p:tgtEl>
                                          <p:spTgt spid="69"/>
                                        </p:tgtEl>
                                        <p:attrNameLst>
                                          <p:attrName>ppt_x</p:attrName>
                                        </p:attrNameLst>
                                      </p:cBhvr>
                                      <p:tavLst>
                                        <p:tav tm="0">
                                          <p:val>
                                            <p:strVal val="0-#ppt_w/2"/>
                                          </p:val>
                                        </p:tav>
                                        <p:tav tm="100000">
                                          <p:val>
                                            <p:strVal val="#ppt_x"/>
                                          </p:val>
                                        </p:tav>
                                      </p:tavLst>
                                    </p:anim>
                                    <p:anim calcmode="lin" valueType="num">
                                      <p:cBhvr additive="base">
                                        <p:cTn id="27" dur="500" fill="hold"/>
                                        <p:tgtEl>
                                          <p:spTgt spid="69"/>
                                        </p:tgtEl>
                                        <p:attrNameLst>
                                          <p:attrName>ppt_y</p:attrName>
                                        </p:attrNameLst>
                                      </p:cBhvr>
                                      <p:tavLst>
                                        <p:tav tm="0">
                                          <p:val>
                                            <p:strVal val="#ppt_y"/>
                                          </p:val>
                                        </p:tav>
                                        <p:tav tm="100000">
                                          <p:val>
                                            <p:strVal val="#ppt_y"/>
                                          </p:val>
                                        </p:tav>
                                      </p:tavLst>
                                    </p:anim>
                                  </p:childTnLst>
                                </p:cTn>
                              </p:par>
                            </p:childTnLst>
                          </p:cTn>
                        </p:par>
                        <p:par>
                          <p:cTn id="28" fill="hold">
                            <p:stCondLst>
                              <p:cond delay="3250"/>
                            </p:stCondLst>
                            <p:childTnLst>
                              <p:par>
                                <p:cTn id="29" presetID="22" presetClass="entr" presetSubtype="2" fill="hold" nodeType="afterEffect">
                                  <p:stCondLst>
                                    <p:cond delay="0"/>
                                  </p:stCondLst>
                                  <p:childTnLst>
                                    <p:set>
                                      <p:cBhvr>
                                        <p:cTn id="30" dur="1" fill="hold">
                                          <p:stCondLst>
                                            <p:cond delay="0"/>
                                          </p:stCondLst>
                                        </p:cTn>
                                        <p:tgtEl>
                                          <p:spTgt spid="85"/>
                                        </p:tgtEl>
                                        <p:attrNameLst>
                                          <p:attrName>style.visibility</p:attrName>
                                        </p:attrNameLst>
                                      </p:cBhvr>
                                      <p:to>
                                        <p:strVal val="visible"/>
                                      </p:to>
                                    </p:set>
                                    <p:animEffect transition="in" filter="wipe(right)">
                                      <p:cBhvr>
                                        <p:cTn id="31" dur="500"/>
                                        <p:tgtEl>
                                          <p:spTgt spid="85"/>
                                        </p:tgtEl>
                                      </p:cBhvr>
                                    </p:animEffect>
                                  </p:childTnLst>
                                </p:cTn>
                              </p:par>
                            </p:childTnLst>
                          </p:cTn>
                        </p:par>
                        <p:par>
                          <p:cTn id="32" fill="hold">
                            <p:stCondLst>
                              <p:cond delay="3750"/>
                            </p:stCondLst>
                            <p:childTnLst>
                              <p:par>
                                <p:cTn id="33" presetID="42" presetClass="entr" presetSubtype="0" fill="hold"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fade">
                                      <p:cBhvr>
                                        <p:cTn id="35" dur="1000"/>
                                        <p:tgtEl>
                                          <p:spTgt spid="76"/>
                                        </p:tgtEl>
                                      </p:cBhvr>
                                    </p:animEffect>
                                    <p:anim calcmode="lin" valueType="num">
                                      <p:cBhvr>
                                        <p:cTn id="36" dur="1000" fill="hold"/>
                                        <p:tgtEl>
                                          <p:spTgt spid="76"/>
                                        </p:tgtEl>
                                        <p:attrNameLst>
                                          <p:attrName>ppt_x</p:attrName>
                                        </p:attrNameLst>
                                      </p:cBhvr>
                                      <p:tavLst>
                                        <p:tav tm="0">
                                          <p:val>
                                            <p:strVal val="#ppt_x"/>
                                          </p:val>
                                        </p:tav>
                                        <p:tav tm="100000">
                                          <p:val>
                                            <p:strVal val="#ppt_x"/>
                                          </p:val>
                                        </p:tav>
                                      </p:tavLst>
                                    </p:anim>
                                    <p:anim calcmode="lin" valueType="num">
                                      <p:cBhvr>
                                        <p:cTn id="37" dur="1000" fill="hold"/>
                                        <p:tgtEl>
                                          <p:spTgt spid="76"/>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2" presetClass="entr" presetSubtype="2" accel="50000" decel="50000" fill="hold" nodeType="after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additive="base">
                                        <p:cTn id="41" dur="500" fill="hold"/>
                                        <p:tgtEl>
                                          <p:spTgt spid="71"/>
                                        </p:tgtEl>
                                        <p:attrNameLst>
                                          <p:attrName>ppt_x</p:attrName>
                                        </p:attrNameLst>
                                      </p:cBhvr>
                                      <p:tavLst>
                                        <p:tav tm="0">
                                          <p:val>
                                            <p:strVal val="1+#ppt_w/2"/>
                                          </p:val>
                                        </p:tav>
                                        <p:tav tm="100000">
                                          <p:val>
                                            <p:strVal val="#ppt_x"/>
                                          </p:val>
                                        </p:tav>
                                      </p:tavLst>
                                    </p:anim>
                                    <p:anim calcmode="lin" valueType="num">
                                      <p:cBhvr additive="base">
                                        <p:cTn id="42" dur="500" fill="hold"/>
                                        <p:tgtEl>
                                          <p:spTgt spid="71"/>
                                        </p:tgtEl>
                                        <p:attrNameLst>
                                          <p:attrName>ppt_y</p:attrName>
                                        </p:attrNameLst>
                                      </p:cBhvr>
                                      <p:tavLst>
                                        <p:tav tm="0">
                                          <p:val>
                                            <p:strVal val="#ppt_y"/>
                                          </p:val>
                                        </p:tav>
                                        <p:tav tm="100000">
                                          <p:val>
                                            <p:strVal val="#ppt_y"/>
                                          </p:val>
                                        </p:tav>
                                      </p:tavLst>
                                    </p:anim>
                                  </p:childTnLst>
                                </p:cTn>
                              </p:par>
                            </p:childTnLst>
                          </p:cTn>
                        </p:par>
                        <p:par>
                          <p:cTn id="43" fill="hold">
                            <p:stCondLst>
                              <p:cond delay="5250"/>
                            </p:stCondLst>
                            <p:childTnLst>
                              <p:par>
                                <p:cTn id="44" presetID="22" presetClass="entr" presetSubtype="8" fill="hold" nodeType="afterEffect">
                                  <p:stCondLst>
                                    <p:cond delay="0"/>
                                  </p:stCondLst>
                                  <p:childTnLst>
                                    <p:set>
                                      <p:cBhvr>
                                        <p:cTn id="45" dur="1" fill="hold">
                                          <p:stCondLst>
                                            <p:cond delay="0"/>
                                          </p:stCondLst>
                                        </p:cTn>
                                        <p:tgtEl>
                                          <p:spTgt spid="59"/>
                                        </p:tgtEl>
                                        <p:attrNameLst>
                                          <p:attrName>style.visibility</p:attrName>
                                        </p:attrNameLst>
                                      </p:cBhvr>
                                      <p:to>
                                        <p:strVal val="visible"/>
                                      </p:to>
                                    </p:set>
                                    <p:animEffect transition="in" filter="wipe(left)">
                                      <p:cBhvr>
                                        <p:cTn id="46" dur="500"/>
                                        <p:tgtEl>
                                          <p:spTgt spid="59"/>
                                        </p:tgtEl>
                                      </p:cBhvr>
                                    </p:animEffect>
                                  </p:childTnLst>
                                </p:cTn>
                              </p:par>
                            </p:childTnLst>
                          </p:cTn>
                        </p:par>
                        <p:par>
                          <p:cTn id="47" fill="hold">
                            <p:stCondLst>
                              <p:cond delay="5750"/>
                            </p:stCondLst>
                            <p:childTnLst>
                              <p:par>
                                <p:cTn id="48" presetID="42" presetClass="entr" presetSubtype="0" fill="hold" nodeType="afterEffect">
                                  <p:stCondLst>
                                    <p:cond delay="0"/>
                                  </p:stCondLst>
                                  <p:childTnLst>
                                    <p:set>
                                      <p:cBhvr>
                                        <p:cTn id="49" dur="1" fill="hold">
                                          <p:stCondLst>
                                            <p:cond delay="0"/>
                                          </p:stCondLst>
                                        </p:cTn>
                                        <p:tgtEl>
                                          <p:spTgt spid="73"/>
                                        </p:tgtEl>
                                        <p:attrNameLst>
                                          <p:attrName>style.visibility</p:attrName>
                                        </p:attrNameLst>
                                      </p:cBhvr>
                                      <p:to>
                                        <p:strVal val="visible"/>
                                      </p:to>
                                    </p:set>
                                    <p:animEffect transition="in" filter="fade">
                                      <p:cBhvr>
                                        <p:cTn id="50" dur="1000"/>
                                        <p:tgtEl>
                                          <p:spTgt spid="73"/>
                                        </p:tgtEl>
                                      </p:cBhvr>
                                    </p:animEffect>
                                    <p:anim calcmode="lin" valueType="num">
                                      <p:cBhvr>
                                        <p:cTn id="51" dur="1000" fill="hold"/>
                                        <p:tgtEl>
                                          <p:spTgt spid="73"/>
                                        </p:tgtEl>
                                        <p:attrNameLst>
                                          <p:attrName>ppt_x</p:attrName>
                                        </p:attrNameLst>
                                      </p:cBhvr>
                                      <p:tavLst>
                                        <p:tav tm="0">
                                          <p:val>
                                            <p:strVal val="#ppt_x"/>
                                          </p:val>
                                        </p:tav>
                                        <p:tav tm="100000">
                                          <p:val>
                                            <p:strVal val="#ppt_x"/>
                                          </p:val>
                                        </p:tav>
                                      </p:tavLst>
                                    </p:anim>
                                    <p:anim calcmode="lin" valueType="num">
                                      <p:cBhvr>
                                        <p:cTn id="52" dur="1000" fill="hold"/>
                                        <p:tgtEl>
                                          <p:spTgt spid="73"/>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 presetClass="entr" presetSubtype="8" accel="50000" decel="50000" fill="hold" nodeType="afterEffect">
                                  <p:stCondLst>
                                    <p:cond delay="0"/>
                                  </p:stCondLst>
                                  <p:childTnLst>
                                    <p:set>
                                      <p:cBhvr>
                                        <p:cTn id="55" dur="1" fill="hold">
                                          <p:stCondLst>
                                            <p:cond delay="0"/>
                                          </p:stCondLst>
                                        </p:cTn>
                                        <p:tgtEl>
                                          <p:spTgt spid="68"/>
                                        </p:tgtEl>
                                        <p:attrNameLst>
                                          <p:attrName>style.visibility</p:attrName>
                                        </p:attrNameLst>
                                      </p:cBhvr>
                                      <p:to>
                                        <p:strVal val="visible"/>
                                      </p:to>
                                    </p:set>
                                    <p:anim calcmode="lin" valueType="num">
                                      <p:cBhvr additive="base">
                                        <p:cTn id="56" dur="500" fill="hold"/>
                                        <p:tgtEl>
                                          <p:spTgt spid="68"/>
                                        </p:tgtEl>
                                        <p:attrNameLst>
                                          <p:attrName>ppt_x</p:attrName>
                                        </p:attrNameLst>
                                      </p:cBhvr>
                                      <p:tavLst>
                                        <p:tav tm="0">
                                          <p:val>
                                            <p:strVal val="0-#ppt_w/2"/>
                                          </p:val>
                                        </p:tav>
                                        <p:tav tm="100000">
                                          <p:val>
                                            <p:strVal val="#ppt_x"/>
                                          </p:val>
                                        </p:tav>
                                      </p:tavLst>
                                    </p:anim>
                                    <p:anim calcmode="lin" valueType="num">
                                      <p:cBhvr additive="base">
                                        <p:cTn id="57" dur="500" fill="hold"/>
                                        <p:tgtEl>
                                          <p:spTgt spid="68"/>
                                        </p:tgtEl>
                                        <p:attrNameLst>
                                          <p:attrName>ppt_y</p:attrName>
                                        </p:attrNameLst>
                                      </p:cBhvr>
                                      <p:tavLst>
                                        <p:tav tm="0">
                                          <p:val>
                                            <p:strVal val="#ppt_y"/>
                                          </p:val>
                                        </p:tav>
                                        <p:tav tm="100000">
                                          <p:val>
                                            <p:strVal val="#ppt_y"/>
                                          </p:val>
                                        </p:tav>
                                      </p:tavLst>
                                    </p:anim>
                                  </p:childTnLst>
                                </p:cTn>
                              </p:par>
                            </p:childTnLst>
                          </p:cTn>
                        </p:par>
                        <p:par>
                          <p:cTn id="58" fill="hold">
                            <p:stCondLst>
                              <p:cond delay="7250"/>
                            </p:stCondLst>
                            <p:childTnLst>
                              <p:par>
                                <p:cTn id="59" presetID="22" presetClass="entr" presetSubtype="2" fill="hold" nodeType="after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wipe(right)">
                                      <p:cBhvr>
                                        <p:cTn id="61" dur="500"/>
                                        <p:tgtEl>
                                          <p:spTgt spid="88"/>
                                        </p:tgtEl>
                                      </p:cBhvr>
                                    </p:animEffect>
                                  </p:childTnLst>
                                </p:cTn>
                              </p:par>
                            </p:childTnLst>
                          </p:cTn>
                        </p:par>
                        <p:par>
                          <p:cTn id="62" fill="hold">
                            <p:stCondLst>
                              <p:cond delay="7750"/>
                            </p:stCondLst>
                            <p:childTnLst>
                              <p:par>
                                <p:cTn id="63" presetID="42" presetClass="entr" presetSubtype="0" fill="hold" nodeType="after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fade">
                                      <p:cBhvr>
                                        <p:cTn id="65" dur="1000"/>
                                        <p:tgtEl>
                                          <p:spTgt spid="62"/>
                                        </p:tgtEl>
                                      </p:cBhvr>
                                    </p:animEffect>
                                    <p:anim calcmode="lin" valueType="num">
                                      <p:cBhvr>
                                        <p:cTn id="66" dur="1000" fill="hold"/>
                                        <p:tgtEl>
                                          <p:spTgt spid="62"/>
                                        </p:tgtEl>
                                        <p:attrNameLst>
                                          <p:attrName>ppt_x</p:attrName>
                                        </p:attrNameLst>
                                      </p:cBhvr>
                                      <p:tavLst>
                                        <p:tav tm="0">
                                          <p:val>
                                            <p:strVal val="#ppt_x"/>
                                          </p:val>
                                        </p:tav>
                                        <p:tav tm="100000">
                                          <p:val>
                                            <p:strVal val="#ppt_x"/>
                                          </p:val>
                                        </p:tav>
                                      </p:tavLst>
                                    </p:anim>
                                    <p:anim calcmode="lin" valueType="num">
                                      <p:cBhvr>
                                        <p:cTn id="67" dur="1000" fill="hold"/>
                                        <p:tgtEl>
                                          <p:spTgt spid="62"/>
                                        </p:tgtEl>
                                        <p:attrNameLst>
                                          <p:attrName>ppt_y</p:attrName>
                                        </p:attrNameLst>
                                      </p:cBhvr>
                                      <p:tavLst>
                                        <p:tav tm="0">
                                          <p:val>
                                            <p:strVal val="#ppt_y+.1"/>
                                          </p:val>
                                        </p:tav>
                                        <p:tav tm="100000">
                                          <p:val>
                                            <p:strVal val="#ppt_y"/>
                                          </p:val>
                                        </p:tav>
                                      </p:tavLst>
                                    </p:anim>
                                  </p:childTnLst>
                                </p:cTn>
                              </p:par>
                            </p:childTnLst>
                          </p:cTn>
                        </p:par>
                        <p:par>
                          <p:cTn id="68" fill="hold">
                            <p:stCondLst>
                              <p:cond delay="8750"/>
                            </p:stCondLst>
                            <p:childTnLst>
                              <p:par>
                                <p:cTn id="69" presetID="2" presetClass="entr" presetSubtype="2" accel="50000" decel="50000" fill="hold" nodeType="afterEffect">
                                  <p:stCondLst>
                                    <p:cond delay="0"/>
                                  </p:stCondLst>
                                  <p:childTnLst>
                                    <p:set>
                                      <p:cBhvr>
                                        <p:cTn id="70" dur="1" fill="hold">
                                          <p:stCondLst>
                                            <p:cond delay="0"/>
                                          </p:stCondLst>
                                        </p:cTn>
                                        <p:tgtEl>
                                          <p:spTgt spid="72"/>
                                        </p:tgtEl>
                                        <p:attrNameLst>
                                          <p:attrName>style.visibility</p:attrName>
                                        </p:attrNameLst>
                                      </p:cBhvr>
                                      <p:to>
                                        <p:strVal val="visible"/>
                                      </p:to>
                                    </p:set>
                                    <p:anim calcmode="lin" valueType="num">
                                      <p:cBhvr additive="base">
                                        <p:cTn id="71" dur="500" fill="hold"/>
                                        <p:tgtEl>
                                          <p:spTgt spid="72"/>
                                        </p:tgtEl>
                                        <p:attrNameLst>
                                          <p:attrName>ppt_x</p:attrName>
                                        </p:attrNameLst>
                                      </p:cBhvr>
                                      <p:tavLst>
                                        <p:tav tm="0">
                                          <p:val>
                                            <p:strVal val="1+#ppt_w/2"/>
                                          </p:val>
                                        </p:tav>
                                        <p:tav tm="100000">
                                          <p:val>
                                            <p:strVal val="#ppt_x"/>
                                          </p:val>
                                        </p:tav>
                                      </p:tavLst>
                                    </p:anim>
                                    <p:anim calcmode="lin" valueType="num">
                                      <p:cBhvr additive="base">
                                        <p:cTn id="72" dur="500" fill="hold"/>
                                        <p:tgtEl>
                                          <p:spTgt spid="72"/>
                                        </p:tgtEl>
                                        <p:attrNameLst>
                                          <p:attrName>ppt_y</p:attrName>
                                        </p:attrNameLst>
                                      </p:cBhvr>
                                      <p:tavLst>
                                        <p:tav tm="0">
                                          <p:val>
                                            <p:strVal val="#ppt_y"/>
                                          </p:val>
                                        </p:tav>
                                        <p:tav tm="100000">
                                          <p:val>
                                            <p:strVal val="#ppt_y"/>
                                          </p:val>
                                        </p:tav>
                                      </p:tavLst>
                                    </p:anim>
                                  </p:childTnLst>
                                </p:cTn>
                              </p:par>
                            </p:childTnLst>
                          </p:cTn>
                        </p:par>
                        <p:par>
                          <p:cTn id="73" fill="hold">
                            <p:stCondLst>
                              <p:cond delay="9250"/>
                            </p:stCondLst>
                            <p:childTnLst>
                              <p:par>
                                <p:cTn id="74" presetID="22" presetClass="entr" presetSubtype="8" fill="hold" nodeType="afterEffect">
                                  <p:stCondLst>
                                    <p:cond delay="0"/>
                                  </p:stCondLst>
                                  <p:childTnLst>
                                    <p:set>
                                      <p:cBhvr>
                                        <p:cTn id="75" dur="1" fill="hold">
                                          <p:stCondLst>
                                            <p:cond delay="0"/>
                                          </p:stCondLst>
                                        </p:cTn>
                                        <p:tgtEl>
                                          <p:spTgt spid="79"/>
                                        </p:tgtEl>
                                        <p:attrNameLst>
                                          <p:attrName>style.visibility</p:attrName>
                                        </p:attrNameLst>
                                      </p:cBhvr>
                                      <p:to>
                                        <p:strVal val="visible"/>
                                      </p:to>
                                    </p:set>
                                    <p:animEffect transition="in" filter="wipe(left)">
                                      <p:cBhvr>
                                        <p:cTn id="76" dur="500"/>
                                        <p:tgtEl>
                                          <p:spTgt spid="79"/>
                                        </p:tgtEl>
                                      </p:cBhvr>
                                    </p:animEffect>
                                  </p:childTnLst>
                                </p:cTn>
                              </p:par>
                            </p:childTnLst>
                          </p:cTn>
                        </p:par>
                        <p:par>
                          <p:cTn id="77" fill="hold">
                            <p:stCondLst>
                              <p:cond delay="9750"/>
                            </p:stCondLst>
                            <p:childTnLst>
                              <p:par>
                                <p:cTn id="78" presetID="42" presetClass="entr" presetSubtype="0" fill="hold"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1000"/>
                                        <p:tgtEl>
                                          <p:spTgt spid="53"/>
                                        </p:tgtEl>
                                      </p:cBhvr>
                                    </p:animEffect>
                                    <p:anim calcmode="lin" valueType="num">
                                      <p:cBhvr>
                                        <p:cTn id="81" dur="1000" fill="hold"/>
                                        <p:tgtEl>
                                          <p:spTgt spid="53"/>
                                        </p:tgtEl>
                                        <p:attrNameLst>
                                          <p:attrName>ppt_x</p:attrName>
                                        </p:attrNameLst>
                                      </p:cBhvr>
                                      <p:tavLst>
                                        <p:tav tm="0">
                                          <p:val>
                                            <p:strVal val="#ppt_x"/>
                                          </p:val>
                                        </p:tav>
                                        <p:tav tm="100000">
                                          <p:val>
                                            <p:strVal val="#ppt_x"/>
                                          </p:val>
                                        </p:tav>
                                      </p:tavLst>
                                    </p:anim>
                                    <p:anim calcmode="lin" valueType="num">
                                      <p:cBhvr>
                                        <p:cTn id="82"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1339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2016-10-14T21:51:16Z</dcterms:modified>
</cp:coreProperties>
</file>