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xagon 1"/>
          <p:cNvSpPr/>
          <p:nvPr/>
        </p:nvSpPr>
        <p:spPr>
          <a:xfrm>
            <a:off x="6289347" y="385858"/>
            <a:ext cx="2571777" cy="2366035"/>
          </a:xfrm>
          <a:prstGeom prst="hexagon">
            <a:avLst/>
          </a:prstGeom>
          <a:solidFill>
            <a:srgbClr val="189A80"/>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a:off x="4227250" y="1590952"/>
            <a:ext cx="2571777" cy="2366035"/>
          </a:xfrm>
          <a:prstGeom prst="hexagon">
            <a:avLst/>
          </a:prstGeom>
          <a:solidFill>
            <a:srgbClr val="34738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a:off x="6275924" y="2814792"/>
            <a:ext cx="2571777" cy="2366035"/>
          </a:xfrm>
          <a:prstGeom prst="hexagon">
            <a:avLst/>
          </a:prstGeom>
          <a:solidFill>
            <a:srgbClr val="EF9D2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a:off x="8325211" y="1611363"/>
            <a:ext cx="2571777" cy="2366035"/>
          </a:xfrm>
          <a:prstGeom prst="hexagon">
            <a:avLst/>
          </a:prstGeom>
          <a:solidFill>
            <a:srgbClr val="D34132"/>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a:off x="8319707" y="4029411"/>
            <a:ext cx="2571777" cy="2366035"/>
          </a:xfrm>
          <a:prstGeom prst="hexagon">
            <a:avLst/>
          </a:prstGeom>
          <a:solidFill>
            <a:srgbClr val="5642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p:cNvSpPr txBox="1"/>
          <p:nvPr/>
        </p:nvSpPr>
        <p:spPr>
          <a:xfrm>
            <a:off x="538303" y="582651"/>
            <a:ext cx="2958025" cy="2400657"/>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r>
              <a:rPr lang="en-US" dirty="0">
                <a:solidFill>
                  <a:srgbClr val="4C4F54"/>
                </a:solidFill>
                <a:latin typeface="Candara" panose="020E0502030303020204" pitchFamily="34" charset="0"/>
              </a:rPr>
              <a:t>Your Subtitle</a:t>
            </a:r>
          </a:p>
          <a:p>
            <a:endParaRPr lang="en-US" sz="4400" b="1" dirty="0">
              <a:latin typeface="Candara" panose="020E0502030303020204" pitchFamily="34" charset="0"/>
            </a:endParaRPr>
          </a:p>
        </p:txBody>
      </p:sp>
      <p:sp>
        <p:nvSpPr>
          <p:cNvPr id="69" name="TextBox 68"/>
          <p:cNvSpPr txBox="1"/>
          <p:nvPr/>
        </p:nvSpPr>
        <p:spPr>
          <a:xfrm>
            <a:off x="438917" y="3700877"/>
            <a:ext cx="3398792" cy="2031325"/>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71" name="Straight Connector 70"/>
          <p:cNvCxnSpPr/>
          <p:nvPr/>
        </p:nvCxnSpPr>
        <p:spPr>
          <a:xfrm flipV="1">
            <a:off x="641181" y="2864939"/>
            <a:ext cx="1733539" cy="368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grpSp>
        <p:nvGrpSpPr>
          <p:cNvPr id="7" name="Group 6"/>
          <p:cNvGrpSpPr/>
          <p:nvPr/>
        </p:nvGrpSpPr>
        <p:grpSpPr>
          <a:xfrm>
            <a:off x="4534833" y="1624541"/>
            <a:ext cx="1942603" cy="2079314"/>
            <a:chOff x="4534833" y="1624541"/>
            <a:chExt cx="1942603" cy="2079314"/>
          </a:xfrm>
        </p:grpSpPr>
        <p:sp>
          <p:nvSpPr>
            <p:cNvPr id="58" name="TextBox 57"/>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01</a:t>
              </a:r>
            </a:p>
          </p:txBody>
        </p:sp>
        <p:sp>
          <p:nvSpPr>
            <p:cNvPr id="75"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2" name="Group 81"/>
          <p:cNvGrpSpPr/>
          <p:nvPr/>
        </p:nvGrpSpPr>
        <p:grpSpPr>
          <a:xfrm>
            <a:off x="6603933" y="420928"/>
            <a:ext cx="1942603" cy="2079314"/>
            <a:chOff x="4534833" y="1624541"/>
            <a:chExt cx="1942603" cy="2079314"/>
          </a:xfrm>
        </p:grpSpPr>
        <p:sp>
          <p:nvSpPr>
            <p:cNvPr id="83" name="TextBox 82"/>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02</a:t>
              </a:r>
            </a:p>
          </p:txBody>
        </p:sp>
        <p:sp>
          <p:nvSpPr>
            <p:cNvPr id="84"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5" name="Group 84"/>
          <p:cNvGrpSpPr/>
          <p:nvPr/>
        </p:nvGrpSpPr>
        <p:grpSpPr>
          <a:xfrm>
            <a:off x="6586629" y="2845569"/>
            <a:ext cx="1942603" cy="2079314"/>
            <a:chOff x="4534833" y="1624541"/>
            <a:chExt cx="1942603" cy="2079314"/>
          </a:xfrm>
        </p:grpSpPr>
        <p:sp>
          <p:nvSpPr>
            <p:cNvPr id="86" name="TextBox 85"/>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03</a:t>
              </a:r>
            </a:p>
          </p:txBody>
        </p:sp>
        <p:sp>
          <p:nvSpPr>
            <p:cNvPr id="87"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8" name="Group 87"/>
          <p:cNvGrpSpPr/>
          <p:nvPr/>
        </p:nvGrpSpPr>
        <p:grpSpPr>
          <a:xfrm>
            <a:off x="8661569" y="1688281"/>
            <a:ext cx="1942603" cy="2079314"/>
            <a:chOff x="4534833" y="1624541"/>
            <a:chExt cx="1942603" cy="2079314"/>
          </a:xfrm>
        </p:grpSpPr>
        <p:sp>
          <p:nvSpPr>
            <p:cNvPr id="89" name="TextBox 88"/>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04</a:t>
              </a:r>
            </a:p>
          </p:txBody>
        </p:sp>
        <p:sp>
          <p:nvSpPr>
            <p:cNvPr id="90"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91" name="Group 90"/>
          <p:cNvGrpSpPr/>
          <p:nvPr/>
        </p:nvGrpSpPr>
        <p:grpSpPr>
          <a:xfrm>
            <a:off x="8630412" y="4054316"/>
            <a:ext cx="1942603" cy="2079314"/>
            <a:chOff x="4534833" y="1624541"/>
            <a:chExt cx="1942603" cy="2079314"/>
          </a:xfrm>
        </p:grpSpPr>
        <p:sp>
          <p:nvSpPr>
            <p:cNvPr id="92" name="TextBox 91"/>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05</a:t>
              </a:r>
            </a:p>
          </p:txBody>
        </p:sp>
        <p:sp>
          <p:nvSpPr>
            <p:cNvPr id="93"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pic>
        <p:nvPicPr>
          <p:cNvPr id="25" name="Picture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45396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900" decel="100000" fill="hold"/>
                                        <p:tgtEl>
                                          <p:spTgt spid="7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69"/>
                                        </p:tgtEl>
                                        <p:attrNameLst>
                                          <p:attrName>style.visibility</p:attrName>
                                        </p:attrNameLst>
                                      </p:cBhvr>
                                      <p:to>
                                        <p:strVal val="visible"/>
                                      </p:to>
                                    </p:set>
                                    <p:animEffect transition="in" filter="wipe(left)">
                                      <p:cBhvr>
                                        <p:cTn id="18" dur="500"/>
                                        <p:tgtEl>
                                          <p:spTgt spid="69"/>
                                        </p:tgtEl>
                                      </p:cBhvr>
                                    </p:animEffect>
                                  </p:childTnLst>
                                </p:cTn>
                              </p:par>
                            </p:childTnLst>
                          </p:cTn>
                        </p:par>
                        <p:par>
                          <p:cTn id="19" fill="hold">
                            <p:stCondLst>
                              <p:cond delay="2250"/>
                            </p:stCondLst>
                            <p:childTnLst>
                              <p:par>
                                <p:cTn id="20" presetID="2" presetClass="entr" presetSubtype="2" fill="hold" grpId="0" nodeType="afterEffect">
                                  <p:stCondLst>
                                    <p:cond delay="0"/>
                                  </p:stCondLst>
                                  <p:childTnLst>
                                    <p:set>
                                      <p:cBhvr>
                                        <p:cTn id="21" dur="1" fill="hold">
                                          <p:stCondLst>
                                            <p:cond delay="0"/>
                                          </p:stCondLst>
                                        </p:cTn>
                                        <p:tgtEl>
                                          <p:spTgt spid="57"/>
                                        </p:tgtEl>
                                        <p:attrNameLst>
                                          <p:attrName>style.visibility</p:attrName>
                                        </p:attrNameLst>
                                      </p:cBhvr>
                                      <p:to>
                                        <p:strVal val="visible"/>
                                      </p:to>
                                    </p:set>
                                    <p:anim calcmode="lin" valueType="num">
                                      <p:cBhvr additive="base">
                                        <p:cTn id="22" dur="500" fill="hold"/>
                                        <p:tgtEl>
                                          <p:spTgt spid="57"/>
                                        </p:tgtEl>
                                        <p:attrNameLst>
                                          <p:attrName>ppt_x</p:attrName>
                                        </p:attrNameLst>
                                      </p:cBhvr>
                                      <p:tavLst>
                                        <p:tav tm="0">
                                          <p:val>
                                            <p:strVal val="1+#ppt_w/2"/>
                                          </p:val>
                                        </p:tav>
                                        <p:tav tm="100000">
                                          <p:val>
                                            <p:strVal val="#ppt_x"/>
                                          </p:val>
                                        </p:tav>
                                      </p:tavLst>
                                    </p:anim>
                                    <p:anim calcmode="lin" valueType="num">
                                      <p:cBhvr additive="base">
                                        <p:cTn id="23" dur="500" fill="hold"/>
                                        <p:tgtEl>
                                          <p:spTgt spid="57"/>
                                        </p:tgtEl>
                                        <p:attrNameLst>
                                          <p:attrName>ppt_y</p:attrName>
                                        </p:attrNameLst>
                                      </p:cBhvr>
                                      <p:tavLst>
                                        <p:tav tm="0">
                                          <p:val>
                                            <p:strVal val="#ppt_y"/>
                                          </p:val>
                                        </p:tav>
                                        <p:tav tm="100000">
                                          <p:val>
                                            <p:strVal val="#ppt_y"/>
                                          </p:val>
                                        </p:tav>
                                      </p:tavLst>
                                    </p:anim>
                                  </p:childTnLst>
                                </p:cTn>
                              </p:par>
                            </p:childTnLst>
                          </p:cTn>
                        </p:par>
                        <p:par>
                          <p:cTn id="24" fill="hold">
                            <p:stCondLst>
                              <p:cond delay="2750"/>
                            </p:stCondLst>
                            <p:childTnLst>
                              <p:par>
                                <p:cTn id="25" presetID="2" presetClass="entr" presetSubtype="4"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par>
                          <p:cTn id="29" fill="hold">
                            <p:stCondLst>
                              <p:cond delay="3250"/>
                            </p:stCondLst>
                            <p:childTnLst>
                              <p:par>
                                <p:cTn id="30" presetID="2" presetClass="entr" presetSubtype="2" fill="hold" grpId="0"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additive="base">
                                        <p:cTn id="32" dur="500" fill="hold"/>
                                        <p:tgtEl>
                                          <p:spTgt spid="2"/>
                                        </p:tgtEl>
                                        <p:attrNameLst>
                                          <p:attrName>ppt_x</p:attrName>
                                        </p:attrNameLst>
                                      </p:cBhvr>
                                      <p:tavLst>
                                        <p:tav tm="0">
                                          <p:val>
                                            <p:strVal val="1+#ppt_w/2"/>
                                          </p:val>
                                        </p:tav>
                                        <p:tav tm="100000">
                                          <p:val>
                                            <p:strVal val="#ppt_x"/>
                                          </p:val>
                                        </p:tav>
                                      </p:tavLst>
                                    </p:anim>
                                    <p:anim calcmode="lin" valueType="num">
                                      <p:cBhvr additive="base">
                                        <p:cTn id="33" dur="500" fill="hold"/>
                                        <p:tgtEl>
                                          <p:spTgt spid="2"/>
                                        </p:tgtEl>
                                        <p:attrNameLst>
                                          <p:attrName>ppt_y</p:attrName>
                                        </p:attrNameLst>
                                      </p:cBhvr>
                                      <p:tavLst>
                                        <p:tav tm="0">
                                          <p:val>
                                            <p:strVal val="#ppt_y"/>
                                          </p:val>
                                        </p:tav>
                                        <p:tav tm="100000">
                                          <p:val>
                                            <p:strVal val="#ppt_y"/>
                                          </p:val>
                                        </p:tav>
                                      </p:tavLst>
                                    </p:anim>
                                  </p:childTnLst>
                                </p:cTn>
                              </p:par>
                            </p:childTnLst>
                          </p:cTn>
                        </p:par>
                        <p:par>
                          <p:cTn id="34" fill="hold">
                            <p:stCondLst>
                              <p:cond delay="3750"/>
                            </p:stCondLst>
                            <p:childTnLst>
                              <p:par>
                                <p:cTn id="35" presetID="2" presetClass="entr" presetSubtype="4" fill="hold" nodeType="afterEffect">
                                  <p:stCondLst>
                                    <p:cond delay="0"/>
                                  </p:stCondLst>
                                  <p:childTnLst>
                                    <p:set>
                                      <p:cBhvr>
                                        <p:cTn id="36" dur="1" fill="hold">
                                          <p:stCondLst>
                                            <p:cond delay="0"/>
                                          </p:stCondLst>
                                        </p:cTn>
                                        <p:tgtEl>
                                          <p:spTgt spid="82"/>
                                        </p:tgtEl>
                                        <p:attrNameLst>
                                          <p:attrName>style.visibility</p:attrName>
                                        </p:attrNameLst>
                                      </p:cBhvr>
                                      <p:to>
                                        <p:strVal val="visible"/>
                                      </p:to>
                                    </p:set>
                                    <p:anim calcmode="lin" valueType="num">
                                      <p:cBhvr additive="base">
                                        <p:cTn id="37" dur="500" fill="hold"/>
                                        <p:tgtEl>
                                          <p:spTgt spid="82"/>
                                        </p:tgtEl>
                                        <p:attrNameLst>
                                          <p:attrName>ppt_x</p:attrName>
                                        </p:attrNameLst>
                                      </p:cBhvr>
                                      <p:tavLst>
                                        <p:tav tm="0">
                                          <p:val>
                                            <p:strVal val="#ppt_x"/>
                                          </p:val>
                                        </p:tav>
                                        <p:tav tm="100000">
                                          <p:val>
                                            <p:strVal val="#ppt_x"/>
                                          </p:val>
                                        </p:tav>
                                      </p:tavLst>
                                    </p:anim>
                                    <p:anim calcmode="lin" valueType="num">
                                      <p:cBhvr additive="base">
                                        <p:cTn id="38" dur="500" fill="hold"/>
                                        <p:tgtEl>
                                          <p:spTgt spid="82"/>
                                        </p:tgtEl>
                                        <p:attrNameLst>
                                          <p:attrName>ppt_y</p:attrName>
                                        </p:attrNameLst>
                                      </p:cBhvr>
                                      <p:tavLst>
                                        <p:tav tm="0">
                                          <p:val>
                                            <p:strVal val="1+#ppt_h/2"/>
                                          </p:val>
                                        </p:tav>
                                        <p:tav tm="100000">
                                          <p:val>
                                            <p:strVal val="#ppt_y"/>
                                          </p:val>
                                        </p:tav>
                                      </p:tavLst>
                                    </p:anim>
                                  </p:childTnLst>
                                </p:cTn>
                              </p:par>
                            </p:childTnLst>
                          </p:cTn>
                        </p:par>
                        <p:par>
                          <p:cTn id="39" fill="hold">
                            <p:stCondLst>
                              <p:cond delay="4250"/>
                            </p:stCondLst>
                            <p:childTnLst>
                              <p:par>
                                <p:cTn id="40" presetID="2" presetClass="entr" presetSubtype="2" fill="hold" grpId="0" nodeType="afterEffect">
                                  <p:stCondLst>
                                    <p:cond delay="0"/>
                                  </p:stCondLst>
                                  <p:childTnLst>
                                    <p:set>
                                      <p:cBhvr>
                                        <p:cTn id="41" dur="1" fill="hold">
                                          <p:stCondLst>
                                            <p:cond delay="0"/>
                                          </p:stCondLst>
                                        </p:cTn>
                                        <p:tgtEl>
                                          <p:spTgt spid="60"/>
                                        </p:tgtEl>
                                        <p:attrNameLst>
                                          <p:attrName>style.visibility</p:attrName>
                                        </p:attrNameLst>
                                      </p:cBhvr>
                                      <p:to>
                                        <p:strVal val="visible"/>
                                      </p:to>
                                    </p:set>
                                    <p:anim calcmode="lin" valueType="num">
                                      <p:cBhvr additive="base">
                                        <p:cTn id="42" dur="500" fill="hold"/>
                                        <p:tgtEl>
                                          <p:spTgt spid="60"/>
                                        </p:tgtEl>
                                        <p:attrNameLst>
                                          <p:attrName>ppt_x</p:attrName>
                                        </p:attrNameLst>
                                      </p:cBhvr>
                                      <p:tavLst>
                                        <p:tav tm="0">
                                          <p:val>
                                            <p:strVal val="1+#ppt_w/2"/>
                                          </p:val>
                                        </p:tav>
                                        <p:tav tm="100000">
                                          <p:val>
                                            <p:strVal val="#ppt_x"/>
                                          </p:val>
                                        </p:tav>
                                      </p:tavLst>
                                    </p:anim>
                                    <p:anim calcmode="lin" valueType="num">
                                      <p:cBhvr additive="base">
                                        <p:cTn id="43" dur="500" fill="hold"/>
                                        <p:tgtEl>
                                          <p:spTgt spid="60"/>
                                        </p:tgtEl>
                                        <p:attrNameLst>
                                          <p:attrName>ppt_y</p:attrName>
                                        </p:attrNameLst>
                                      </p:cBhvr>
                                      <p:tavLst>
                                        <p:tav tm="0">
                                          <p:val>
                                            <p:strVal val="#ppt_y"/>
                                          </p:val>
                                        </p:tav>
                                        <p:tav tm="100000">
                                          <p:val>
                                            <p:strVal val="#ppt_y"/>
                                          </p:val>
                                        </p:tav>
                                      </p:tavLst>
                                    </p:anim>
                                  </p:childTnLst>
                                </p:cTn>
                              </p:par>
                            </p:childTnLst>
                          </p:cTn>
                        </p:par>
                        <p:par>
                          <p:cTn id="44" fill="hold">
                            <p:stCondLst>
                              <p:cond delay="4750"/>
                            </p:stCondLst>
                            <p:childTnLst>
                              <p:par>
                                <p:cTn id="45" presetID="2" presetClass="entr" presetSubtype="4" fill="hold" nodeType="afterEffect">
                                  <p:stCondLst>
                                    <p:cond delay="0"/>
                                  </p:stCondLst>
                                  <p:childTnLst>
                                    <p:set>
                                      <p:cBhvr>
                                        <p:cTn id="46" dur="1" fill="hold">
                                          <p:stCondLst>
                                            <p:cond delay="0"/>
                                          </p:stCondLst>
                                        </p:cTn>
                                        <p:tgtEl>
                                          <p:spTgt spid="85"/>
                                        </p:tgtEl>
                                        <p:attrNameLst>
                                          <p:attrName>style.visibility</p:attrName>
                                        </p:attrNameLst>
                                      </p:cBhvr>
                                      <p:to>
                                        <p:strVal val="visible"/>
                                      </p:to>
                                    </p:set>
                                    <p:anim calcmode="lin" valueType="num">
                                      <p:cBhvr additive="base">
                                        <p:cTn id="47" dur="500" fill="hold"/>
                                        <p:tgtEl>
                                          <p:spTgt spid="85"/>
                                        </p:tgtEl>
                                        <p:attrNameLst>
                                          <p:attrName>ppt_x</p:attrName>
                                        </p:attrNameLst>
                                      </p:cBhvr>
                                      <p:tavLst>
                                        <p:tav tm="0">
                                          <p:val>
                                            <p:strVal val="#ppt_x"/>
                                          </p:val>
                                        </p:tav>
                                        <p:tav tm="100000">
                                          <p:val>
                                            <p:strVal val="#ppt_x"/>
                                          </p:val>
                                        </p:tav>
                                      </p:tavLst>
                                    </p:anim>
                                    <p:anim calcmode="lin" valueType="num">
                                      <p:cBhvr additive="base">
                                        <p:cTn id="48" dur="500" fill="hold"/>
                                        <p:tgtEl>
                                          <p:spTgt spid="85"/>
                                        </p:tgtEl>
                                        <p:attrNameLst>
                                          <p:attrName>ppt_y</p:attrName>
                                        </p:attrNameLst>
                                      </p:cBhvr>
                                      <p:tavLst>
                                        <p:tav tm="0">
                                          <p:val>
                                            <p:strVal val="1+#ppt_h/2"/>
                                          </p:val>
                                        </p:tav>
                                        <p:tav tm="100000">
                                          <p:val>
                                            <p:strVal val="#ppt_y"/>
                                          </p:val>
                                        </p:tav>
                                      </p:tavLst>
                                    </p:anim>
                                  </p:childTnLst>
                                </p:cTn>
                              </p:par>
                            </p:childTnLst>
                          </p:cTn>
                        </p:par>
                        <p:par>
                          <p:cTn id="49" fill="hold">
                            <p:stCondLst>
                              <p:cond delay="5250"/>
                            </p:stCondLst>
                            <p:childTnLst>
                              <p:par>
                                <p:cTn id="50" presetID="2" presetClass="entr" presetSubtype="2" fill="hold" grpId="0" nodeType="afterEffect">
                                  <p:stCondLst>
                                    <p:cond delay="0"/>
                                  </p:stCondLst>
                                  <p:childTnLst>
                                    <p:set>
                                      <p:cBhvr>
                                        <p:cTn id="51" dur="1" fill="hold">
                                          <p:stCondLst>
                                            <p:cond delay="0"/>
                                          </p:stCondLst>
                                        </p:cTn>
                                        <p:tgtEl>
                                          <p:spTgt spid="63"/>
                                        </p:tgtEl>
                                        <p:attrNameLst>
                                          <p:attrName>style.visibility</p:attrName>
                                        </p:attrNameLst>
                                      </p:cBhvr>
                                      <p:to>
                                        <p:strVal val="visible"/>
                                      </p:to>
                                    </p:set>
                                    <p:anim calcmode="lin" valueType="num">
                                      <p:cBhvr additive="base">
                                        <p:cTn id="52" dur="500" fill="hold"/>
                                        <p:tgtEl>
                                          <p:spTgt spid="63"/>
                                        </p:tgtEl>
                                        <p:attrNameLst>
                                          <p:attrName>ppt_x</p:attrName>
                                        </p:attrNameLst>
                                      </p:cBhvr>
                                      <p:tavLst>
                                        <p:tav tm="0">
                                          <p:val>
                                            <p:strVal val="1+#ppt_w/2"/>
                                          </p:val>
                                        </p:tav>
                                        <p:tav tm="100000">
                                          <p:val>
                                            <p:strVal val="#ppt_x"/>
                                          </p:val>
                                        </p:tav>
                                      </p:tavLst>
                                    </p:anim>
                                    <p:anim calcmode="lin" valueType="num">
                                      <p:cBhvr additive="base">
                                        <p:cTn id="53" dur="500" fill="hold"/>
                                        <p:tgtEl>
                                          <p:spTgt spid="63"/>
                                        </p:tgtEl>
                                        <p:attrNameLst>
                                          <p:attrName>ppt_y</p:attrName>
                                        </p:attrNameLst>
                                      </p:cBhvr>
                                      <p:tavLst>
                                        <p:tav tm="0">
                                          <p:val>
                                            <p:strVal val="#ppt_y"/>
                                          </p:val>
                                        </p:tav>
                                        <p:tav tm="100000">
                                          <p:val>
                                            <p:strVal val="#ppt_y"/>
                                          </p:val>
                                        </p:tav>
                                      </p:tavLst>
                                    </p:anim>
                                  </p:childTnLst>
                                </p:cTn>
                              </p:par>
                            </p:childTnLst>
                          </p:cTn>
                        </p:par>
                        <p:par>
                          <p:cTn id="54" fill="hold">
                            <p:stCondLst>
                              <p:cond delay="5750"/>
                            </p:stCondLst>
                            <p:childTnLst>
                              <p:par>
                                <p:cTn id="55" presetID="2" presetClass="entr" presetSubtype="4" fill="hold" nodeType="afterEffect">
                                  <p:stCondLst>
                                    <p:cond delay="0"/>
                                  </p:stCondLst>
                                  <p:childTnLst>
                                    <p:set>
                                      <p:cBhvr>
                                        <p:cTn id="56" dur="1" fill="hold">
                                          <p:stCondLst>
                                            <p:cond delay="0"/>
                                          </p:stCondLst>
                                        </p:cTn>
                                        <p:tgtEl>
                                          <p:spTgt spid="88"/>
                                        </p:tgtEl>
                                        <p:attrNameLst>
                                          <p:attrName>style.visibility</p:attrName>
                                        </p:attrNameLst>
                                      </p:cBhvr>
                                      <p:to>
                                        <p:strVal val="visible"/>
                                      </p:to>
                                    </p:set>
                                    <p:anim calcmode="lin" valueType="num">
                                      <p:cBhvr additive="base">
                                        <p:cTn id="57" dur="500" fill="hold"/>
                                        <p:tgtEl>
                                          <p:spTgt spid="88"/>
                                        </p:tgtEl>
                                        <p:attrNameLst>
                                          <p:attrName>ppt_x</p:attrName>
                                        </p:attrNameLst>
                                      </p:cBhvr>
                                      <p:tavLst>
                                        <p:tav tm="0">
                                          <p:val>
                                            <p:strVal val="#ppt_x"/>
                                          </p:val>
                                        </p:tav>
                                        <p:tav tm="100000">
                                          <p:val>
                                            <p:strVal val="#ppt_x"/>
                                          </p:val>
                                        </p:tav>
                                      </p:tavLst>
                                    </p:anim>
                                    <p:anim calcmode="lin" valueType="num">
                                      <p:cBhvr additive="base">
                                        <p:cTn id="58" dur="500" fill="hold"/>
                                        <p:tgtEl>
                                          <p:spTgt spid="88"/>
                                        </p:tgtEl>
                                        <p:attrNameLst>
                                          <p:attrName>ppt_y</p:attrName>
                                        </p:attrNameLst>
                                      </p:cBhvr>
                                      <p:tavLst>
                                        <p:tav tm="0">
                                          <p:val>
                                            <p:strVal val="1+#ppt_h/2"/>
                                          </p:val>
                                        </p:tav>
                                        <p:tav tm="100000">
                                          <p:val>
                                            <p:strVal val="#ppt_y"/>
                                          </p:val>
                                        </p:tav>
                                      </p:tavLst>
                                    </p:anim>
                                  </p:childTnLst>
                                </p:cTn>
                              </p:par>
                            </p:childTnLst>
                          </p:cTn>
                        </p:par>
                        <p:par>
                          <p:cTn id="59" fill="hold">
                            <p:stCondLst>
                              <p:cond delay="6250"/>
                            </p:stCondLst>
                            <p:childTnLst>
                              <p:par>
                                <p:cTn id="60" presetID="2" presetClass="entr" presetSubtype="2" fill="hold" grpId="0" nodeType="afterEffect">
                                  <p:stCondLst>
                                    <p:cond delay="0"/>
                                  </p:stCondLst>
                                  <p:childTnLst>
                                    <p:set>
                                      <p:cBhvr>
                                        <p:cTn id="61" dur="1" fill="hold">
                                          <p:stCondLst>
                                            <p:cond delay="0"/>
                                          </p:stCondLst>
                                        </p:cTn>
                                        <p:tgtEl>
                                          <p:spTgt spid="66"/>
                                        </p:tgtEl>
                                        <p:attrNameLst>
                                          <p:attrName>style.visibility</p:attrName>
                                        </p:attrNameLst>
                                      </p:cBhvr>
                                      <p:to>
                                        <p:strVal val="visible"/>
                                      </p:to>
                                    </p:set>
                                    <p:anim calcmode="lin" valueType="num">
                                      <p:cBhvr additive="base">
                                        <p:cTn id="62" dur="500" fill="hold"/>
                                        <p:tgtEl>
                                          <p:spTgt spid="66"/>
                                        </p:tgtEl>
                                        <p:attrNameLst>
                                          <p:attrName>ppt_x</p:attrName>
                                        </p:attrNameLst>
                                      </p:cBhvr>
                                      <p:tavLst>
                                        <p:tav tm="0">
                                          <p:val>
                                            <p:strVal val="1+#ppt_w/2"/>
                                          </p:val>
                                        </p:tav>
                                        <p:tav tm="100000">
                                          <p:val>
                                            <p:strVal val="#ppt_x"/>
                                          </p:val>
                                        </p:tav>
                                      </p:tavLst>
                                    </p:anim>
                                    <p:anim calcmode="lin" valueType="num">
                                      <p:cBhvr additive="base">
                                        <p:cTn id="63" dur="500" fill="hold"/>
                                        <p:tgtEl>
                                          <p:spTgt spid="66"/>
                                        </p:tgtEl>
                                        <p:attrNameLst>
                                          <p:attrName>ppt_y</p:attrName>
                                        </p:attrNameLst>
                                      </p:cBhvr>
                                      <p:tavLst>
                                        <p:tav tm="0">
                                          <p:val>
                                            <p:strVal val="#ppt_y"/>
                                          </p:val>
                                        </p:tav>
                                        <p:tav tm="100000">
                                          <p:val>
                                            <p:strVal val="#ppt_y"/>
                                          </p:val>
                                        </p:tav>
                                      </p:tavLst>
                                    </p:anim>
                                  </p:childTnLst>
                                </p:cTn>
                              </p:par>
                            </p:childTnLst>
                          </p:cTn>
                        </p:par>
                        <p:par>
                          <p:cTn id="64" fill="hold">
                            <p:stCondLst>
                              <p:cond delay="6750"/>
                            </p:stCondLst>
                            <p:childTnLst>
                              <p:par>
                                <p:cTn id="65" presetID="2" presetClass="entr" presetSubtype="4" fill="hold" nodeType="afterEffect">
                                  <p:stCondLst>
                                    <p:cond delay="0"/>
                                  </p:stCondLst>
                                  <p:childTnLst>
                                    <p:set>
                                      <p:cBhvr>
                                        <p:cTn id="66" dur="1" fill="hold">
                                          <p:stCondLst>
                                            <p:cond delay="0"/>
                                          </p:stCondLst>
                                        </p:cTn>
                                        <p:tgtEl>
                                          <p:spTgt spid="91"/>
                                        </p:tgtEl>
                                        <p:attrNameLst>
                                          <p:attrName>style.visibility</p:attrName>
                                        </p:attrNameLst>
                                      </p:cBhvr>
                                      <p:to>
                                        <p:strVal val="visible"/>
                                      </p:to>
                                    </p:set>
                                    <p:anim calcmode="lin" valueType="num">
                                      <p:cBhvr additive="base">
                                        <p:cTn id="67" dur="500" fill="hold"/>
                                        <p:tgtEl>
                                          <p:spTgt spid="91"/>
                                        </p:tgtEl>
                                        <p:attrNameLst>
                                          <p:attrName>ppt_x</p:attrName>
                                        </p:attrNameLst>
                                      </p:cBhvr>
                                      <p:tavLst>
                                        <p:tav tm="0">
                                          <p:val>
                                            <p:strVal val="#ppt_x"/>
                                          </p:val>
                                        </p:tav>
                                        <p:tav tm="100000">
                                          <p:val>
                                            <p:strVal val="#ppt_x"/>
                                          </p:val>
                                        </p:tav>
                                      </p:tavLst>
                                    </p:anim>
                                    <p:anim calcmode="lin" valueType="num">
                                      <p:cBhvr additive="base">
                                        <p:cTn id="68" dur="500" fill="hold"/>
                                        <p:tgtEl>
                                          <p:spTgt spid="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7" grpId="0" animBg="1"/>
      <p:bldP spid="60" grpId="0" animBg="1"/>
      <p:bldP spid="63" grpId="0" animBg="1"/>
      <p:bldP spid="66" grpId="0" animBg="1"/>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1332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2016-10-14T21:48:42Z</dcterms:modified>
</cp:coreProperties>
</file>