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2976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CE8E40"/>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dirty="0">
                  <a:solidFill>
                    <a:srgbClr val="4D4D4D"/>
                  </a:solidFill>
                  <a:latin typeface="Bernard MT Condensed" panose="02050806060905020404" pitchFamily="18" charset="0"/>
                </a:rPr>
                <a:t>LOREM IPSUM</a:t>
              </a: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rgbClr val="CE8E40"/>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E04621"/>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BF2500"/>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C40A9EBA-4B91-4495-B935-B70E6A8C30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1712</TotalTime>
  <Words>1470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408</cp:revision>
  <dcterms:created xsi:type="dcterms:W3CDTF">2016-09-28T22:08:47Z</dcterms:created>
  <dcterms:modified xsi:type="dcterms:W3CDTF">2019-06-23T19:03:51Z</dcterms:modified>
</cp:coreProperties>
</file>