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4951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2B2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FF2B2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EB8C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3EB8C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A80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39"/>
              <a:ext cx="1382568" cy="1382568"/>
            </a:xfrm>
            <a:prstGeom prst="ellipse">
              <a:avLst/>
            </a:prstGeom>
            <a:solidFill>
              <a:srgbClr val="FFA80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85C40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00917" y="1811510"/>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FF2B2A"/>
                </a:solidFill>
                <a:latin typeface="Lato"/>
              </a:rPr>
              <a:t>01</a:t>
            </a:r>
          </a:p>
        </p:txBody>
      </p:sp>
      <p:sp>
        <p:nvSpPr>
          <p:cNvPr id="24" name="Text Placeholder 3"/>
          <p:cNvSpPr txBox="1">
            <a:spLocks/>
          </p:cNvSpPr>
          <p:nvPr/>
        </p:nvSpPr>
        <p:spPr>
          <a:xfrm>
            <a:off x="913245" y="2898149"/>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85C401"/>
                </a:solidFill>
                <a:latin typeface="Lato"/>
              </a:rPr>
              <a:t>02</a:t>
            </a:r>
          </a:p>
        </p:txBody>
      </p:sp>
      <p:sp>
        <p:nvSpPr>
          <p:cNvPr id="27" name="Text Placeholder 3"/>
          <p:cNvSpPr txBox="1">
            <a:spLocks/>
          </p:cNvSpPr>
          <p:nvPr/>
        </p:nvSpPr>
        <p:spPr>
          <a:xfrm>
            <a:off x="898692" y="3984787"/>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3EB8CD"/>
                </a:solidFill>
                <a:latin typeface="Lato"/>
              </a:rPr>
              <a:t>03</a:t>
            </a:r>
          </a:p>
        </p:txBody>
      </p:sp>
      <p:sp>
        <p:nvSpPr>
          <p:cNvPr id="30" name="Text Placeholder 3"/>
          <p:cNvSpPr txBox="1">
            <a:spLocks/>
          </p:cNvSpPr>
          <p:nvPr/>
        </p:nvSpPr>
        <p:spPr>
          <a:xfrm>
            <a:off x="900917" y="5071426"/>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FFA803"/>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4798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1929</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374</cp:revision>
  <dcterms:created xsi:type="dcterms:W3CDTF">2016-09-28T22:08:47Z</dcterms:created>
  <dcterms:modified xsi:type="dcterms:W3CDTF">2016-10-13T19:16:00Z</dcterms:modified>
</cp:coreProperties>
</file>