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98"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10/13/2016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a:t>My First Template</a:t>
            </a:r>
          </a:p>
        </p:txBody>
      </p:sp>
    </p:spTree>
    <p:extLst>
      <p:ext uri="{BB962C8B-B14F-4D97-AF65-F5344CB8AC3E}">
        <p14:creationId xmlns:p14="http://schemas.microsoft.com/office/powerpoint/2010/main" val="30055950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591238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10/13/2016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8" name="Picture 7">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lides.sage-fox.com/" TargetMode="External"/><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0" name="Group 39"/>
          <p:cNvGrpSpPr/>
          <p:nvPr/>
        </p:nvGrpSpPr>
        <p:grpSpPr>
          <a:xfrm>
            <a:off x="360388" y="1811064"/>
            <a:ext cx="2426727" cy="2426723"/>
            <a:chOff x="953424" y="1486519"/>
            <a:chExt cx="2228412" cy="2228408"/>
          </a:xfrm>
        </p:grpSpPr>
        <p:sp>
          <p:nvSpPr>
            <p:cNvPr id="41" name="Freeform 40"/>
            <p:cNvSpPr/>
            <p:nvPr/>
          </p:nvSpPr>
          <p:spPr>
            <a:xfrm>
              <a:off x="953424" y="1486519"/>
              <a:ext cx="2228412" cy="2228408"/>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solidFill>
              <a:srgbClr val="FF2B2A"/>
            </a:solidFill>
            <a:ln>
              <a:solidFill>
                <a:schemeClr val="bg1"/>
              </a:solidFill>
            </a:ln>
            <a:effectLst>
              <a:outerShdw blurRad="63500" sx="102000" sy="102000" algn="ctr"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43" name="Oval 42"/>
            <p:cNvSpPr/>
            <p:nvPr/>
          </p:nvSpPr>
          <p:spPr>
            <a:xfrm>
              <a:off x="1376346" y="1909439"/>
              <a:ext cx="1382568" cy="1382568"/>
            </a:xfrm>
            <a:prstGeom prst="ellipse">
              <a:avLst/>
            </a:prstGeom>
            <a:solidFill>
              <a:srgbClr val="FF2B2A"/>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800" dirty="0"/>
            </a:p>
          </p:txBody>
        </p:sp>
      </p:grpSp>
      <p:grpSp>
        <p:nvGrpSpPr>
          <p:cNvPr id="44" name="Group 43"/>
          <p:cNvGrpSpPr>
            <a:grpSpLocks noChangeAspect="1"/>
          </p:cNvGrpSpPr>
          <p:nvPr/>
        </p:nvGrpSpPr>
        <p:grpSpPr>
          <a:xfrm>
            <a:off x="5859383" y="1811064"/>
            <a:ext cx="2377444" cy="2377440"/>
            <a:chOff x="953424" y="1486519"/>
            <a:chExt cx="2228412" cy="2228408"/>
          </a:xfrm>
        </p:grpSpPr>
        <p:sp>
          <p:nvSpPr>
            <p:cNvPr id="45" name="Freeform 44"/>
            <p:cNvSpPr/>
            <p:nvPr/>
          </p:nvSpPr>
          <p:spPr>
            <a:xfrm>
              <a:off x="953424" y="1486519"/>
              <a:ext cx="2228412" cy="2228408"/>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solidFill>
              <a:srgbClr val="3EB8CD"/>
            </a:solidFill>
            <a:ln>
              <a:solidFill>
                <a:schemeClr val="bg1"/>
              </a:solidFill>
            </a:ln>
            <a:effectLst>
              <a:outerShdw blurRad="63500" sx="102000" sy="102000" algn="ctr"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46" name="Oval 45"/>
            <p:cNvSpPr/>
            <p:nvPr/>
          </p:nvSpPr>
          <p:spPr>
            <a:xfrm>
              <a:off x="1335155" y="1868251"/>
              <a:ext cx="1464952" cy="1464946"/>
            </a:xfrm>
            <a:prstGeom prst="ellipse">
              <a:avLst/>
            </a:prstGeom>
            <a:solidFill>
              <a:srgbClr val="3EB8CD"/>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267" dirty="0"/>
            </a:p>
          </p:txBody>
        </p:sp>
      </p:grpSp>
      <p:grpSp>
        <p:nvGrpSpPr>
          <p:cNvPr id="47" name="Group 46"/>
          <p:cNvGrpSpPr>
            <a:grpSpLocks noChangeAspect="1"/>
          </p:cNvGrpSpPr>
          <p:nvPr/>
        </p:nvGrpSpPr>
        <p:grpSpPr>
          <a:xfrm>
            <a:off x="8833604" y="2609480"/>
            <a:ext cx="1737362" cy="1737360"/>
            <a:chOff x="953424" y="1486519"/>
            <a:chExt cx="2228412" cy="2228408"/>
          </a:xfrm>
          <a:solidFill>
            <a:srgbClr val="FF3F3F"/>
          </a:solidFill>
        </p:grpSpPr>
        <p:sp>
          <p:nvSpPr>
            <p:cNvPr id="48" name="Freeform 47"/>
            <p:cNvSpPr/>
            <p:nvPr/>
          </p:nvSpPr>
          <p:spPr>
            <a:xfrm>
              <a:off x="953424" y="1486519"/>
              <a:ext cx="2228412" cy="2228408"/>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solidFill>
              <a:srgbClr val="FFA803"/>
            </a:solidFill>
            <a:ln>
              <a:solidFill>
                <a:schemeClr val="bg1"/>
              </a:solidFill>
            </a:ln>
            <a:effectLst>
              <a:outerShdw blurRad="63500" sx="102000" sy="102000" algn="ctr"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50" name="Oval 49"/>
            <p:cNvSpPr/>
            <p:nvPr/>
          </p:nvSpPr>
          <p:spPr>
            <a:xfrm>
              <a:off x="1376346" y="1909439"/>
              <a:ext cx="1382568" cy="1382568"/>
            </a:xfrm>
            <a:prstGeom prst="ellipse">
              <a:avLst/>
            </a:prstGeom>
            <a:solidFill>
              <a:srgbClr val="FFA80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800" dirty="0">
                <a:solidFill>
                  <a:schemeClr val="bg1"/>
                </a:solidFill>
              </a:endParaRPr>
            </a:p>
          </p:txBody>
        </p:sp>
      </p:grpSp>
      <p:grpSp>
        <p:nvGrpSpPr>
          <p:cNvPr id="51" name="Group 50"/>
          <p:cNvGrpSpPr>
            <a:grpSpLocks noChangeAspect="1"/>
          </p:cNvGrpSpPr>
          <p:nvPr/>
        </p:nvGrpSpPr>
        <p:grpSpPr>
          <a:xfrm>
            <a:off x="3381857" y="2721793"/>
            <a:ext cx="1828802" cy="1828800"/>
            <a:chOff x="953424" y="1486519"/>
            <a:chExt cx="2228412" cy="2228408"/>
          </a:xfrm>
          <a:solidFill>
            <a:srgbClr val="FFC000"/>
          </a:solidFill>
        </p:grpSpPr>
        <p:sp>
          <p:nvSpPr>
            <p:cNvPr id="54" name="Freeform 53"/>
            <p:cNvSpPr/>
            <p:nvPr/>
          </p:nvSpPr>
          <p:spPr>
            <a:xfrm>
              <a:off x="953424" y="1486519"/>
              <a:ext cx="2228412" cy="2228408"/>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solidFill>
              <a:srgbClr val="85C401"/>
            </a:solidFill>
            <a:ln>
              <a:solidFill>
                <a:schemeClr val="bg1"/>
              </a:solidFill>
            </a:ln>
            <a:effectLst>
              <a:outerShdw blurRad="63500" sx="102000" sy="102000" algn="ctr"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57" name="Oval 56"/>
            <p:cNvSpPr/>
            <p:nvPr/>
          </p:nvSpPr>
          <p:spPr>
            <a:xfrm>
              <a:off x="1376346" y="1909439"/>
              <a:ext cx="1382568" cy="1382568"/>
            </a:xfrm>
            <a:prstGeom prst="ellipse">
              <a:avLst/>
            </a:prstGeom>
            <a:solidFill>
              <a:srgbClr val="85C401"/>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267" dirty="0"/>
            </a:p>
          </p:txBody>
        </p:sp>
      </p:grpSp>
      <p:sp>
        <p:nvSpPr>
          <p:cNvPr id="67" name="TextBox 66"/>
          <p:cNvSpPr txBox="1"/>
          <p:nvPr/>
        </p:nvSpPr>
        <p:spPr>
          <a:xfrm>
            <a:off x="439859" y="4787509"/>
            <a:ext cx="2743200" cy="1483483"/>
          </a:xfrm>
          <a:prstGeom prst="rect">
            <a:avLst/>
          </a:prstGeom>
          <a:noFill/>
        </p:spPr>
        <p:txBody>
          <a:bodyPr wrap="square" rtlCol="0">
            <a:spAutoFit/>
          </a:bodyPr>
          <a:lstStyle/>
          <a:p>
            <a:pPr defTabSz="1219170">
              <a:spcBef>
                <a:spcPct val="20000"/>
              </a:spcBef>
              <a:defRPr/>
            </a:pPr>
            <a:r>
              <a:rPr lang="en-US" sz="1600" b="1" dirty="0">
                <a:solidFill>
                  <a:srgbClr val="FF2B2A"/>
                </a:solidFill>
                <a:latin typeface="Candara" panose="020E0502030303020204" pitchFamily="34" charset="0"/>
              </a:rPr>
              <a:t>LOREM IPSUM</a:t>
            </a:r>
          </a:p>
          <a:p>
            <a:pPr defTabSz="1219170">
              <a:spcBef>
                <a:spcPct val="20000"/>
              </a:spcBef>
              <a:defRPr/>
            </a:pPr>
            <a:r>
              <a:rPr lang="en-US" sz="12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ullamco laboris</a:t>
            </a:r>
          </a:p>
        </p:txBody>
      </p:sp>
      <p:sp>
        <p:nvSpPr>
          <p:cNvPr id="68" name="TextBox 67"/>
          <p:cNvSpPr txBox="1"/>
          <p:nvPr/>
        </p:nvSpPr>
        <p:spPr>
          <a:xfrm>
            <a:off x="8929869" y="4709273"/>
            <a:ext cx="2743200" cy="1483483"/>
          </a:xfrm>
          <a:prstGeom prst="rect">
            <a:avLst/>
          </a:prstGeom>
          <a:noFill/>
        </p:spPr>
        <p:txBody>
          <a:bodyPr wrap="square" rtlCol="0">
            <a:spAutoFit/>
          </a:bodyPr>
          <a:lstStyle/>
          <a:p>
            <a:pPr defTabSz="1219170">
              <a:spcBef>
                <a:spcPct val="20000"/>
              </a:spcBef>
              <a:defRPr/>
            </a:pPr>
            <a:r>
              <a:rPr lang="en-US" sz="1600" b="1" dirty="0">
                <a:solidFill>
                  <a:srgbClr val="FFA803"/>
                </a:solidFill>
                <a:latin typeface="Candara" panose="020E0502030303020204" pitchFamily="34" charset="0"/>
              </a:rPr>
              <a:t>LOREM IPSUM</a:t>
            </a:r>
          </a:p>
          <a:p>
            <a:pPr defTabSz="1219170">
              <a:spcBef>
                <a:spcPct val="20000"/>
              </a:spcBef>
              <a:defRPr/>
            </a:pPr>
            <a:r>
              <a:rPr lang="en-US" sz="12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ullamco laboris</a:t>
            </a:r>
          </a:p>
        </p:txBody>
      </p:sp>
      <p:sp>
        <p:nvSpPr>
          <p:cNvPr id="69" name="TextBox 68"/>
          <p:cNvSpPr txBox="1"/>
          <p:nvPr/>
        </p:nvSpPr>
        <p:spPr>
          <a:xfrm>
            <a:off x="6101643" y="4709273"/>
            <a:ext cx="2743200" cy="1483483"/>
          </a:xfrm>
          <a:prstGeom prst="rect">
            <a:avLst/>
          </a:prstGeom>
          <a:noFill/>
        </p:spPr>
        <p:txBody>
          <a:bodyPr wrap="square" rtlCol="0">
            <a:spAutoFit/>
          </a:bodyPr>
          <a:lstStyle/>
          <a:p>
            <a:pPr defTabSz="1219170">
              <a:spcBef>
                <a:spcPct val="20000"/>
              </a:spcBef>
              <a:defRPr/>
            </a:pPr>
            <a:r>
              <a:rPr lang="en-US" sz="1600" b="1" dirty="0">
                <a:solidFill>
                  <a:srgbClr val="3EB8CD"/>
                </a:solidFill>
                <a:latin typeface="Candara" panose="020E0502030303020204" pitchFamily="34" charset="0"/>
              </a:rPr>
              <a:t>LOREM IPSUM</a:t>
            </a:r>
          </a:p>
          <a:p>
            <a:pPr defTabSz="1219170">
              <a:spcBef>
                <a:spcPct val="20000"/>
              </a:spcBef>
              <a:defRPr/>
            </a:pPr>
            <a:r>
              <a:rPr lang="en-US" sz="12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ullamco laboris</a:t>
            </a:r>
          </a:p>
        </p:txBody>
      </p:sp>
      <p:sp>
        <p:nvSpPr>
          <p:cNvPr id="70" name="TextBox 69"/>
          <p:cNvSpPr txBox="1"/>
          <p:nvPr/>
        </p:nvSpPr>
        <p:spPr>
          <a:xfrm>
            <a:off x="3270751" y="4787509"/>
            <a:ext cx="2743200" cy="1483483"/>
          </a:xfrm>
          <a:prstGeom prst="rect">
            <a:avLst/>
          </a:prstGeom>
          <a:noFill/>
        </p:spPr>
        <p:txBody>
          <a:bodyPr wrap="square" rtlCol="0">
            <a:spAutoFit/>
          </a:bodyPr>
          <a:lstStyle/>
          <a:p>
            <a:pPr defTabSz="1219170">
              <a:spcBef>
                <a:spcPct val="20000"/>
              </a:spcBef>
              <a:defRPr/>
            </a:pPr>
            <a:r>
              <a:rPr lang="en-US" sz="1600" b="1" dirty="0">
                <a:solidFill>
                  <a:srgbClr val="85C401"/>
                </a:solidFill>
                <a:latin typeface="Candara" panose="020E0502030303020204" pitchFamily="34" charset="0"/>
              </a:rPr>
              <a:t>LOREM IPSUM</a:t>
            </a:r>
          </a:p>
          <a:p>
            <a:pPr defTabSz="1219170">
              <a:spcBef>
                <a:spcPct val="20000"/>
              </a:spcBef>
              <a:defRPr/>
            </a:pPr>
            <a:r>
              <a:rPr lang="en-US" sz="12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ullamco laboris</a:t>
            </a:r>
          </a:p>
        </p:txBody>
      </p:sp>
      <p:sp>
        <p:nvSpPr>
          <p:cNvPr id="71" name="Freeform 202"/>
          <p:cNvSpPr>
            <a:spLocks noEditPoints="1"/>
          </p:cNvSpPr>
          <p:nvPr/>
        </p:nvSpPr>
        <p:spPr bwMode="auto">
          <a:xfrm>
            <a:off x="9493016" y="3226391"/>
            <a:ext cx="397518" cy="466380"/>
          </a:xfrm>
          <a:custGeom>
            <a:avLst/>
            <a:gdLst>
              <a:gd name="T0" fmla="*/ 14 w 100"/>
              <a:gd name="T1" fmla="*/ 13 h 117"/>
              <a:gd name="T2" fmla="*/ 86 w 100"/>
              <a:gd name="T3" fmla="*/ 13 h 117"/>
              <a:gd name="T4" fmla="*/ 86 w 100"/>
              <a:gd name="T5" fmla="*/ 40 h 117"/>
              <a:gd name="T6" fmla="*/ 14 w 100"/>
              <a:gd name="T7" fmla="*/ 40 h 117"/>
              <a:gd name="T8" fmla="*/ 14 w 100"/>
              <a:gd name="T9" fmla="*/ 13 h 117"/>
              <a:gd name="T10" fmla="*/ 14 w 100"/>
              <a:gd name="T11" fmla="*/ 76 h 117"/>
              <a:gd name="T12" fmla="*/ 86 w 100"/>
              <a:gd name="T13" fmla="*/ 76 h 117"/>
              <a:gd name="T14" fmla="*/ 86 w 100"/>
              <a:gd name="T15" fmla="*/ 104 h 117"/>
              <a:gd name="T16" fmla="*/ 14 w 100"/>
              <a:gd name="T17" fmla="*/ 104 h 117"/>
              <a:gd name="T18" fmla="*/ 14 w 100"/>
              <a:gd name="T19" fmla="*/ 76 h 117"/>
              <a:gd name="T20" fmla="*/ 38 w 100"/>
              <a:gd name="T21" fmla="*/ 89 h 117"/>
              <a:gd name="T22" fmla="*/ 62 w 100"/>
              <a:gd name="T23" fmla="*/ 89 h 117"/>
              <a:gd name="T24" fmla="*/ 62 w 100"/>
              <a:gd name="T25" fmla="*/ 91 h 117"/>
              <a:gd name="T26" fmla="*/ 38 w 100"/>
              <a:gd name="T27" fmla="*/ 91 h 117"/>
              <a:gd name="T28" fmla="*/ 38 w 100"/>
              <a:gd name="T29" fmla="*/ 89 h 117"/>
              <a:gd name="T30" fmla="*/ 90 w 100"/>
              <a:gd name="T31" fmla="*/ 104 h 117"/>
              <a:gd name="T32" fmla="*/ 86 w 100"/>
              <a:gd name="T33" fmla="*/ 108 h 117"/>
              <a:gd name="T34" fmla="*/ 14 w 100"/>
              <a:gd name="T35" fmla="*/ 108 h 117"/>
              <a:gd name="T36" fmla="*/ 9 w 100"/>
              <a:gd name="T37" fmla="*/ 104 h 117"/>
              <a:gd name="T38" fmla="*/ 9 w 100"/>
              <a:gd name="T39" fmla="*/ 13 h 117"/>
              <a:gd name="T40" fmla="*/ 14 w 100"/>
              <a:gd name="T41" fmla="*/ 9 h 117"/>
              <a:gd name="T42" fmla="*/ 86 w 100"/>
              <a:gd name="T43" fmla="*/ 9 h 117"/>
              <a:gd name="T44" fmla="*/ 90 w 100"/>
              <a:gd name="T45" fmla="*/ 13 h 117"/>
              <a:gd name="T46" fmla="*/ 90 w 100"/>
              <a:gd name="T47" fmla="*/ 104 h 117"/>
              <a:gd name="T48" fmla="*/ 86 w 100"/>
              <a:gd name="T49" fmla="*/ 0 h 117"/>
              <a:gd name="T50" fmla="*/ 14 w 100"/>
              <a:gd name="T51" fmla="*/ 0 h 117"/>
              <a:gd name="T52" fmla="*/ 0 w 100"/>
              <a:gd name="T53" fmla="*/ 13 h 117"/>
              <a:gd name="T54" fmla="*/ 0 w 100"/>
              <a:gd name="T55" fmla="*/ 104 h 117"/>
              <a:gd name="T56" fmla="*/ 14 w 100"/>
              <a:gd name="T57" fmla="*/ 117 h 117"/>
              <a:gd name="T58" fmla="*/ 86 w 100"/>
              <a:gd name="T59" fmla="*/ 117 h 117"/>
              <a:gd name="T60" fmla="*/ 100 w 100"/>
              <a:gd name="T61" fmla="*/ 104 h 117"/>
              <a:gd name="T62" fmla="*/ 100 w 100"/>
              <a:gd name="T63" fmla="*/ 13 h 117"/>
              <a:gd name="T64" fmla="*/ 86 w 100"/>
              <a:gd name="T65" fmla="*/ 0 h 117"/>
              <a:gd name="T66" fmla="*/ 14 w 100"/>
              <a:gd name="T67" fmla="*/ 45 h 117"/>
              <a:gd name="T68" fmla="*/ 86 w 100"/>
              <a:gd name="T69" fmla="*/ 45 h 117"/>
              <a:gd name="T70" fmla="*/ 86 w 100"/>
              <a:gd name="T71" fmla="*/ 72 h 117"/>
              <a:gd name="T72" fmla="*/ 14 w 100"/>
              <a:gd name="T73" fmla="*/ 72 h 117"/>
              <a:gd name="T74" fmla="*/ 14 w 100"/>
              <a:gd name="T75" fmla="*/ 45 h 117"/>
              <a:gd name="T76" fmla="*/ 38 w 100"/>
              <a:gd name="T77" fmla="*/ 58 h 117"/>
              <a:gd name="T78" fmla="*/ 62 w 100"/>
              <a:gd name="T79" fmla="*/ 58 h 117"/>
              <a:gd name="T80" fmla="*/ 62 w 100"/>
              <a:gd name="T81" fmla="*/ 59 h 117"/>
              <a:gd name="T82" fmla="*/ 38 w 100"/>
              <a:gd name="T83" fmla="*/ 59 h 117"/>
              <a:gd name="T84" fmla="*/ 38 w 100"/>
              <a:gd name="T85" fmla="*/ 58 h 117"/>
              <a:gd name="T86" fmla="*/ 38 w 100"/>
              <a:gd name="T87" fmla="*/ 26 h 117"/>
              <a:gd name="T88" fmla="*/ 62 w 100"/>
              <a:gd name="T89" fmla="*/ 26 h 117"/>
              <a:gd name="T90" fmla="*/ 62 w 100"/>
              <a:gd name="T91" fmla="*/ 27 h 117"/>
              <a:gd name="T92" fmla="*/ 38 w 100"/>
              <a:gd name="T93" fmla="*/ 27 h 117"/>
              <a:gd name="T94" fmla="*/ 38 w 100"/>
              <a:gd name="T95" fmla="*/ 2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00" h="117">
                <a:moveTo>
                  <a:pt x="14" y="13"/>
                </a:moveTo>
                <a:cubicBezTo>
                  <a:pt x="86" y="13"/>
                  <a:pt x="86" y="13"/>
                  <a:pt x="86" y="13"/>
                </a:cubicBezTo>
                <a:cubicBezTo>
                  <a:pt x="86" y="40"/>
                  <a:pt x="86" y="40"/>
                  <a:pt x="86" y="40"/>
                </a:cubicBezTo>
                <a:cubicBezTo>
                  <a:pt x="14" y="40"/>
                  <a:pt x="14" y="40"/>
                  <a:pt x="14" y="40"/>
                </a:cubicBezTo>
                <a:cubicBezTo>
                  <a:pt x="14" y="13"/>
                  <a:pt x="14" y="13"/>
                  <a:pt x="14" y="13"/>
                </a:cubicBezTo>
                <a:close/>
                <a:moveTo>
                  <a:pt x="14" y="76"/>
                </a:moveTo>
                <a:cubicBezTo>
                  <a:pt x="86" y="76"/>
                  <a:pt x="86" y="76"/>
                  <a:pt x="86" y="76"/>
                </a:cubicBezTo>
                <a:cubicBezTo>
                  <a:pt x="86" y="104"/>
                  <a:pt x="86" y="104"/>
                  <a:pt x="86" y="104"/>
                </a:cubicBezTo>
                <a:cubicBezTo>
                  <a:pt x="14" y="104"/>
                  <a:pt x="14" y="104"/>
                  <a:pt x="14" y="104"/>
                </a:cubicBezTo>
                <a:cubicBezTo>
                  <a:pt x="14" y="76"/>
                  <a:pt x="14" y="76"/>
                  <a:pt x="14" y="76"/>
                </a:cubicBezTo>
                <a:close/>
                <a:moveTo>
                  <a:pt x="38" y="89"/>
                </a:moveTo>
                <a:cubicBezTo>
                  <a:pt x="62" y="89"/>
                  <a:pt x="62" y="89"/>
                  <a:pt x="62" y="89"/>
                </a:cubicBezTo>
                <a:cubicBezTo>
                  <a:pt x="62" y="91"/>
                  <a:pt x="62" y="91"/>
                  <a:pt x="62" y="91"/>
                </a:cubicBezTo>
                <a:cubicBezTo>
                  <a:pt x="38" y="91"/>
                  <a:pt x="38" y="91"/>
                  <a:pt x="38" y="91"/>
                </a:cubicBezTo>
                <a:cubicBezTo>
                  <a:pt x="38" y="89"/>
                  <a:pt x="38" y="89"/>
                  <a:pt x="38" y="89"/>
                </a:cubicBezTo>
                <a:close/>
                <a:moveTo>
                  <a:pt x="90" y="104"/>
                </a:moveTo>
                <a:cubicBezTo>
                  <a:pt x="90" y="106"/>
                  <a:pt x="88" y="108"/>
                  <a:pt x="86" y="108"/>
                </a:cubicBezTo>
                <a:cubicBezTo>
                  <a:pt x="14" y="108"/>
                  <a:pt x="14" y="108"/>
                  <a:pt x="14" y="108"/>
                </a:cubicBezTo>
                <a:cubicBezTo>
                  <a:pt x="11" y="108"/>
                  <a:pt x="9" y="106"/>
                  <a:pt x="9" y="104"/>
                </a:cubicBezTo>
                <a:cubicBezTo>
                  <a:pt x="9" y="13"/>
                  <a:pt x="9" y="13"/>
                  <a:pt x="9" y="13"/>
                </a:cubicBezTo>
                <a:cubicBezTo>
                  <a:pt x="9" y="11"/>
                  <a:pt x="11" y="9"/>
                  <a:pt x="14" y="9"/>
                </a:cubicBezTo>
                <a:cubicBezTo>
                  <a:pt x="86" y="9"/>
                  <a:pt x="86" y="9"/>
                  <a:pt x="86" y="9"/>
                </a:cubicBezTo>
                <a:cubicBezTo>
                  <a:pt x="88" y="9"/>
                  <a:pt x="90" y="11"/>
                  <a:pt x="90" y="13"/>
                </a:cubicBezTo>
                <a:cubicBezTo>
                  <a:pt x="90" y="104"/>
                  <a:pt x="90" y="104"/>
                  <a:pt x="90" y="104"/>
                </a:cubicBezTo>
                <a:close/>
                <a:moveTo>
                  <a:pt x="86" y="0"/>
                </a:moveTo>
                <a:cubicBezTo>
                  <a:pt x="14" y="0"/>
                  <a:pt x="14" y="0"/>
                  <a:pt x="14" y="0"/>
                </a:cubicBezTo>
                <a:cubicBezTo>
                  <a:pt x="6" y="0"/>
                  <a:pt x="0" y="6"/>
                  <a:pt x="0" y="13"/>
                </a:cubicBezTo>
                <a:cubicBezTo>
                  <a:pt x="0" y="104"/>
                  <a:pt x="0" y="104"/>
                  <a:pt x="0" y="104"/>
                </a:cubicBezTo>
                <a:cubicBezTo>
                  <a:pt x="0" y="111"/>
                  <a:pt x="6" y="117"/>
                  <a:pt x="14" y="117"/>
                </a:cubicBezTo>
                <a:cubicBezTo>
                  <a:pt x="86" y="117"/>
                  <a:pt x="86" y="117"/>
                  <a:pt x="86" y="117"/>
                </a:cubicBezTo>
                <a:cubicBezTo>
                  <a:pt x="93" y="117"/>
                  <a:pt x="100" y="111"/>
                  <a:pt x="100" y="104"/>
                </a:cubicBezTo>
                <a:cubicBezTo>
                  <a:pt x="100" y="13"/>
                  <a:pt x="100" y="13"/>
                  <a:pt x="100" y="13"/>
                </a:cubicBezTo>
                <a:cubicBezTo>
                  <a:pt x="100" y="6"/>
                  <a:pt x="93" y="0"/>
                  <a:pt x="86" y="0"/>
                </a:cubicBezTo>
                <a:close/>
                <a:moveTo>
                  <a:pt x="14" y="45"/>
                </a:moveTo>
                <a:cubicBezTo>
                  <a:pt x="86" y="45"/>
                  <a:pt x="86" y="45"/>
                  <a:pt x="86" y="45"/>
                </a:cubicBezTo>
                <a:cubicBezTo>
                  <a:pt x="86" y="72"/>
                  <a:pt x="86" y="72"/>
                  <a:pt x="86" y="72"/>
                </a:cubicBezTo>
                <a:cubicBezTo>
                  <a:pt x="14" y="72"/>
                  <a:pt x="14" y="72"/>
                  <a:pt x="14" y="72"/>
                </a:cubicBezTo>
                <a:cubicBezTo>
                  <a:pt x="14" y="45"/>
                  <a:pt x="14" y="45"/>
                  <a:pt x="14" y="45"/>
                </a:cubicBezTo>
                <a:close/>
                <a:moveTo>
                  <a:pt x="38" y="58"/>
                </a:moveTo>
                <a:cubicBezTo>
                  <a:pt x="62" y="58"/>
                  <a:pt x="62" y="58"/>
                  <a:pt x="62" y="58"/>
                </a:cubicBezTo>
                <a:cubicBezTo>
                  <a:pt x="62" y="59"/>
                  <a:pt x="62" y="59"/>
                  <a:pt x="62" y="59"/>
                </a:cubicBezTo>
                <a:cubicBezTo>
                  <a:pt x="38" y="59"/>
                  <a:pt x="38" y="59"/>
                  <a:pt x="38" y="59"/>
                </a:cubicBezTo>
                <a:cubicBezTo>
                  <a:pt x="38" y="58"/>
                  <a:pt x="38" y="58"/>
                  <a:pt x="38" y="58"/>
                </a:cubicBezTo>
                <a:close/>
                <a:moveTo>
                  <a:pt x="38" y="26"/>
                </a:moveTo>
                <a:cubicBezTo>
                  <a:pt x="62" y="26"/>
                  <a:pt x="62" y="26"/>
                  <a:pt x="62" y="26"/>
                </a:cubicBezTo>
                <a:cubicBezTo>
                  <a:pt x="62" y="27"/>
                  <a:pt x="62" y="27"/>
                  <a:pt x="62" y="27"/>
                </a:cubicBezTo>
                <a:cubicBezTo>
                  <a:pt x="38" y="27"/>
                  <a:pt x="38" y="27"/>
                  <a:pt x="38" y="27"/>
                </a:cubicBezTo>
                <a:cubicBezTo>
                  <a:pt x="38" y="26"/>
                  <a:pt x="38" y="26"/>
                  <a:pt x="38" y="26"/>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sp>
        <p:nvSpPr>
          <p:cNvPr id="72" name="Freeform 37"/>
          <p:cNvSpPr>
            <a:spLocks noEditPoints="1"/>
          </p:cNvSpPr>
          <p:nvPr/>
        </p:nvSpPr>
        <p:spPr bwMode="auto">
          <a:xfrm>
            <a:off x="1341103" y="2756405"/>
            <a:ext cx="438210" cy="482031"/>
          </a:xfrm>
          <a:custGeom>
            <a:avLst/>
            <a:gdLst>
              <a:gd name="T0" fmla="*/ 90 w 110"/>
              <a:gd name="T1" fmla="*/ 25 h 121"/>
              <a:gd name="T2" fmla="*/ 78 w 110"/>
              <a:gd name="T3" fmla="*/ 37 h 121"/>
              <a:gd name="T4" fmla="*/ 90 w 110"/>
              <a:gd name="T5" fmla="*/ 50 h 121"/>
              <a:gd name="T6" fmla="*/ 102 w 110"/>
              <a:gd name="T7" fmla="*/ 37 h 121"/>
              <a:gd name="T8" fmla="*/ 90 w 110"/>
              <a:gd name="T9" fmla="*/ 25 h 121"/>
              <a:gd name="T10" fmla="*/ 26 w 110"/>
              <a:gd name="T11" fmla="*/ 121 h 121"/>
              <a:gd name="T12" fmla="*/ 84 w 110"/>
              <a:gd name="T13" fmla="*/ 121 h 121"/>
              <a:gd name="T14" fmla="*/ 84 w 110"/>
              <a:gd name="T15" fmla="*/ 70 h 121"/>
              <a:gd name="T16" fmla="*/ 55 w 110"/>
              <a:gd name="T17" fmla="*/ 41 h 121"/>
              <a:gd name="T18" fmla="*/ 26 w 110"/>
              <a:gd name="T19" fmla="*/ 70 h 121"/>
              <a:gd name="T20" fmla="*/ 26 w 110"/>
              <a:gd name="T21" fmla="*/ 121 h 121"/>
              <a:gd name="T22" fmla="*/ 21 w 110"/>
              <a:gd name="T23" fmla="*/ 70 h 121"/>
              <a:gd name="T24" fmla="*/ 21 w 110"/>
              <a:gd name="T25" fmla="*/ 110 h 121"/>
              <a:gd name="T26" fmla="*/ 0 w 110"/>
              <a:gd name="T27" fmla="*/ 110 h 121"/>
              <a:gd name="T28" fmla="*/ 0 w 110"/>
              <a:gd name="T29" fmla="*/ 74 h 121"/>
              <a:gd name="T30" fmla="*/ 20 w 110"/>
              <a:gd name="T31" fmla="*/ 54 h 121"/>
              <a:gd name="T32" fmla="*/ 25 w 110"/>
              <a:gd name="T33" fmla="*/ 55 h 121"/>
              <a:gd name="T34" fmla="*/ 21 w 110"/>
              <a:gd name="T35" fmla="*/ 70 h 121"/>
              <a:gd name="T36" fmla="*/ 110 w 110"/>
              <a:gd name="T37" fmla="*/ 110 h 121"/>
              <a:gd name="T38" fmla="*/ 88 w 110"/>
              <a:gd name="T39" fmla="*/ 110 h 121"/>
              <a:gd name="T40" fmla="*/ 88 w 110"/>
              <a:gd name="T41" fmla="*/ 70 h 121"/>
              <a:gd name="T42" fmla="*/ 84 w 110"/>
              <a:gd name="T43" fmla="*/ 55 h 121"/>
              <a:gd name="T44" fmla="*/ 90 w 110"/>
              <a:gd name="T45" fmla="*/ 54 h 121"/>
              <a:gd name="T46" fmla="*/ 110 w 110"/>
              <a:gd name="T47" fmla="*/ 74 h 121"/>
              <a:gd name="T48" fmla="*/ 110 w 110"/>
              <a:gd name="T49" fmla="*/ 110 h 121"/>
              <a:gd name="T50" fmla="*/ 55 w 110"/>
              <a:gd name="T51" fmla="*/ 0 h 121"/>
              <a:gd name="T52" fmla="*/ 36 w 110"/>
              <a:gd name="T53" fmla="*/ 18 h 121"/>
              <a:gd name="T54" fmla="*/ 55 w 110"/>
              <a:gd name="T55" fmla="*/ 37 h 121"/>
              <a:gd name="T56" fmla="*/ 73 w 110"/>
              <a:gd name="T57" fmla="*/ 18 h 121"/>
              <a:gd name="T58" fmla="*/ 55 w 110"/>
              <a:gd name="T59" fmla="*/ 0 h 121"/>
              <a:gd name="T60" fmla="*/ 20 w 110"/>
              <a:gd name="T61" fmla="*/ 25 h 121"/>
              <a:gd name="T62" fmla="*/ 7 w 110"/>
              <a:gd name="T63" fmla="*/ 37 h 121"/>
              <a:gd name="T64" fmla="*/ 20 w 110"/>
              <a:gd name="T65" fmla="*/ 50 h 121"/>
              <a:gd name="T66" fmla="*/ 32 w 110"/>
              <a:gd name="T67" fmla="*/ 37 h 121"/>
              <a:gd name="T68" fmla="*/ 20 w 110"/>
              <a:gd name="T69" fmla="*/ 2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0" h="121">
                <a:moveTo>
                  <a:pt x="90" y="25"/>
                </a:moveTo>
                <a:cubicBezTo>
                  <a:pt x="83" y="25"/>
                  <a:pt x="78" y="30"/>
                  <a:pt x="78" y="37"/>
                </a:cubicBezTo>
                <a:cubicBezTo>
                  <a:pt x="78" y="44"/>
                  <a:pt x="83" y="50"/>
                  <a:pt x="90" y="50"/>
                </a:cubicBezTo>
                <a:cubicBezTo>
                  <a:pt x="97" y="50"/>
                  <a:pt x="102" y="44"/>
                  <a:pt x="102" y="37"/>
                </a:cubicBezTo>
                <a:cubicBezTo>
                  <a:pt x="102" y="30"/>
                  <a:pt x="97" y="25"/>
                  <a:pt x="90" y="25"/>
                </a:cubicBezTo>
                <a:close/>
                <a:moveTo>
                  <a:pt x="26" y="121"/>
                </a:moveTo>
                <a:cubicBezTo>
                  <a:pt x="84" y="121"/>
                  <a:pt x="84" y="121"/>
                  <a:pt x="84" y="121"/>
                </a:cubicBezTo>
                <a:cubicBezTo>
                  <a:pt x="84" y="70"/>
                  <a:pt x="84" y="70"/>
                  <a:pt x="84" y="70"/>
                </a:cubicBezTo>
                <a:cubicBezTo>
                  <a:pt x="84" y="54"/>
                  <a:pt x="71" y="41"/>
                  <a:pt x="55" y="41"/>
                </a:cubicBezTo>
                <a:cubicBezTo>
                  <a:pt x="39" y="41"/>
                  <a:pt x="26" y="54"/>
                  <a:pt x="26" y="70"/>
                </a:cubicBezTo>
                <a:cubicBezTo>
                  <a:pt x="26" y="121"/>
                  <a:pt x="26" y="121"/>
                  <a:pt x="26" y="121"/>
                </a:cubicBezTo>
                <a:close/>
                <a:moveTo>
                  <a:pt x="21" y="70"/>
                </a:moveTo>
                <a:cubicBezTo>
                  <a:pt x="21" y="110"/>
                  <a:pt x="21" y="110"/>
                  <a:pt x="21" y="110"/>
                </a:cubicBezTo>
                <a:cubicBezTo>
                  <a:pt x="0" y="110"/>
                  <a:pt x="0" y="110"/>
                  <a:pt x="0" y="110"/>
                </a:cubicBezTo>
                <a:cubicBezTo>
                  <a:pt x="0" y="74"/>
                  <a:pt x="0" y="74"/>
                  <a:pt x="0" y="74"/>
                </a:cubicBezTo>
                <a:cubicBezTo>
                  <a:pt x="0" y="63"/>
                  <a:pt x="9" y="54"/>
                  <a:pt x="20" y="54"/>
                </a:cubicBezTo>
                <a:cubicBezTo>
                  <a:pt x="22" y="54"/>
                  <a:pt x="23" y="55"/>
                  <a:pt x="25" y="55"/>
                </a:cubicBezTo>
                <a:cubicBezTo>
                  <a:pt x="23" y="60"/>
                  <a:pt x="21" y="65"/>
                  <a:pt x="21" y="70"/>
                </a:cubicBezTo>
                <a:close/>
                <a:moveTo>
                  <a:pt x="110" y="110"/>
                </a:moveTo>
                <a:cubicBezTo>
                  <a:pt x="88" y="110"/>
                  <a:pt x="88" y="110"/>
                  <a:pt x="88" y="110"/>
                </a:cubicBezTo>
                <a:cubicBezTo>
                  <a:pt x="88" y="70"/>
                  <a:pt x="88" y="70"/>
                  <a:pt x="88" y="70"/>
                </a:cubicBezTo>
                <a:cubicBezTo>
                  <a:pt x="88" y="65"/>
                  <a:pt x="87" y="60"/>
                  <a:pt x="84" y="55"/>
                </a:cubicBezTo>
                <a:cubicBezTo>
                  <a:pt x="86" y="55"/>
                  <a:pt x="88" y="54"/>
                  <a:pt x="90" y="54"/>
                </a:cubicBezTo>
                <a:cubicBezTo>
                  <a:pt x="101" y="54"/>
                  <a:pt x="110" y="63"/>
                  <a:pt x="110" y="74"/>
                </a:cubicBezTo>
                <a:cubicBezTo>
                  <a:pt x="110" y="110"/>
                  <a:pt x="110" y="110"/>
                  <a:pt x="110" y="110"/>
                </a:cubicBezTo>
                <a:close/>
                <a:moveTo>
                  <a:pt x="55" y="0"/>
                </a:moveTo>
                <a:cubicBezTo>
                  <a:pt x="45" y="0"/>
                  <a:pt x="36" y="8"/>
                  <a:pt x="36" y="18"/>
                </a:cubicBezTo>
                <a:cubicBezTo>
                  <a:pt x="36" y="28"/>
                  <a:pt x="45" y="37"/>
                  <a:pt x="55" y="37"/>
                </a:cubicBezTo>
                <a:cubicBezTo>
                  <a:pt x="65" y="37"/>
                  <a:pt x="73" y="28"/>
                  <a:pt x="73" y="18"/>
                </a:cubicBezTo>
                <a:cubicBezTo>
                  <a:pt x="73" y="8"/>
                  <a:pt x="65" y="0"/>
                  <a:pt x="55" y="0"/>
                </a:cubicBezTo>
                <a:close/>
                <a:moveTo>
                  <a:pt x="20" y="25"/>
                </a:moveTo>
                <a:cubicBezTo>
                  <a:pt x="13" y="25"/>
                  <a:pt x="7" y="30"/>
                  <a:pt x="7" y="37"/>
                </a:cubicBezTo>
                <a:cubicBezTo>
                  <a:pt x="7" y="44"/>
                  <a:pt x="13" y="50"/>
                  <a:pt x="20" y="50"/>
                </a:cubicBezTo>
                <a:cubicBezTo>
                  <a:pt x="26" y="50"/>
                  <a:pt x="32" y="44"/>
                  <a:pt x="32" y="37"/>
                </a:cubicBezTo>
                <a:cubicBezTo>
                  <a:pt x="32" y="30"/>
                  <a:pt x="26" y="25"/>
                  <a:pt x="20" y="25"/>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grpSp>
        <p:nvGrpSpPr>
          <p:cNvPr id="73" name="Group 72"/>
          <p:cNvGrpSpPr/>
          <p:nvPr/>
        </p:nvGrpSpPr>
        <p:grpSpPr>
          <a:xfrm>
            <a:off x="4017526" y="3356684"/>
            <a:ext cx="514352" cy="514352"/>
            <a:chOff x="3878263" y="2220913"/>
            <a:chExt cx="547687" cy="547687"/>
          </a:xfrm>
          <a:solidFill>
            <a:schemeClr val="bg1"/>
          </a:solidFill>
          <a:effectLst>
            <a:outerShdw blurRad="50800" dist="38100" dir="2700000" algn="tl" rotWithShape="0">
              <a:prstClr val="black">
                <a:alpha val="40000"/>
              </a:prstClr>
            </a:outerShdw>
          </a:effectLst>
        </p:grpSpPr>
        <p:sp>
          <p:nvSpPr>
            <p:cNvPr id="74" name="Freeform 14"/>
            <p:cNvSpPr>
              <a:spLocks/>
            </p:cNvSpPr>
            <p:nvPr/>
          </p:nvSpPr>
          <p:spPr bwMode="auto">
            <a:xfrm>
              <a:off x="4035425" y="2376488"/>
              <a:ext cx="115887" cy="130175"/>
            </a:xfrm>
            <a:custGeom>
              <a:avLst/>
              <a:gdLst/>
              <a:ahLst/>
              <a:cxnLst>
                <a:cxn ang="0">
                  <a:pos x="73" y="63"/>
                </a:cxn>
                <a:cxn ang="0">
                  <a:pos x="53" y="82"/>
                </a:cxn>
                <a:cxn ang="0">
                  <a:pos x="0" y="18"/>
                </a:cxn>
                <a:cxn ang="0">
                  <a:pos x="1" y="0"/>
                </a:cxn>
                <a:cxn ang="0">
                  <a:pos x="21" y="0"/>
                </a:cxn>
                <a:cxn ang="0">
                  <a:pos x="73" y="63"/>
                </a:cxn>
              </a:cxnLst>
              <a:rect l="0" t="0" r="r" b="b"/>
              <a:pathLst>
                <a:path w="73" h="82">
                  <a:moveTo>
                    <a:pt x="73" y="63"/>
                  </a:moveTo>
                  <a:lnTo>
                    <a:pt x="53" y="82"/>
                  </a:lnTo>
                  <a:lnTo>
                    <a:pt x="0" y="18"/>
                  </a:lnTo>
                  <a:lnTo>
                    <a:pt x="1" y="0"/>
                  </a:lnTo>
                  <a:lnTo>
                    <a:pt x="21" y="0"/>
                  </a:lnTo>
                  <a:lnTo>
                    <a:pt x="73" y="6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5" name="Freeform 15"/>
            <p:cNvSpPr>
              <a:spLocks/>
            </p:cNvSpPr>
            <p:nvPr/>
          </p:nvSpPr>
          <p:spPr bwMode="auto">
            <a:xfrm>
              <a:off x="4165600" y="2424113"/>
              <a:ext cx="149225" cy="87312"/>
            </a:xfrm>
            <a:custGeom>
              <a:avLst/>
              <a:gdLst/>
              <a:ahLst/>
              <a:cxnLst>
                <a:cxn ang="0">
                  <a:pos x="10" y="55"/>
                </a:cxn>
                <a:cxn ang="0">
                  <a:pos x="0" y="30"/>
                </a:cxn>
                <a:cxn ang="0">
                  <a:pos x="77" y="0"/>
                </a:cxn>
                <a:cxn ang="0">
                  <a:pos x="94" y="8"/>
                </a:cxn>
                <a:cxn ang="0">
                  <a:pos x="87" y="27"/>
                </a:cxn>
                <a:cxn ang="0">
                  <a:pos x="10" y="55"/>
                </a:cxn>
              </a:cxnLst>
              <a:rect l="0" t="0" r="r" b="b"/>
              <a:pathLst>
                <a:path w="94" h="55">
                  <a:moveTo>
                    <a:pt x="10" y="55"/>
                  </a:moveTo>
                  <a:lnTo>
                    <a:pt x="0" y="30"/>
                  </a:lnTo>
                  <a:lnTo>
                    <a:pt x="77" y="0"/>
                  </a:lnTo>
                  <a:lnTo>
                    <a:pt x="94" y="8"/>
                  </a:lnTo>
                  <a:lnTo>
                    <a:pt x="87" y="27"/>
                  </a:lnTo>
                  <a:lnTo>
                    <a:pt x="10" y="5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6" name="Freeform 16"/>
            <p:cNvSpPr>
              <a:spLocks noEditPoints="1"/>
            </p:cNvSpPr>
            <p:nvPr/>
          </p:nvSpPr>
          <p:spPr bwMode="auto">
            <a:xfrm>
              <a:off x="3878263" y="2220913"/>
              <a:ext cx="547687" cy="547687"/>
            </a:xfrm>
            <a:custGeom>
              <a:avLst/>
              <a:gdLst/>
              <a:ahLst/>
              <a:cxnLst>
                <a:cxn ang="0">
                  <a:pos x="103" y="206"/>
                </a:cxn>
                <a:cxn ang="0">
                  <a:pos x="0" y="103"/>
                </a:cxn>
                <a:cxn ang="0">
                  <a:pos x="103" y="0"/>
                </a:cxn>
                <a:cxn ang="0">
                  <a:pos x="206" y="103"/>
                </a:cxn>
                <a:cxn ang="0">
                  <a:pos x="103" y="206"/>
                </a:cxn>
                <a:cxn ang="0">
                  <a:pos x="103" y="22"/>
                </a:cxn>
                <a:cxn ang="0">
                  <a:pos x="22" y="103"/>
                </a:cxn>
                <a:cxn ang="0">
                  <a:pos x="103" y="184"/>
                </a:cxn>
                <a:cxn ang="0">
                  <a:pos x="184" y="103"/>
                </a:cxn>
                <a:cxn ang="0">
                  <a:pos x="103" y="22"/>
                </a:cxn>
              </a:cxnLst>
              <a:rect l="0" t="0" r="r" b="b"/>
              <a:pathLst>
                <a:path w="206" h="206">
                  <a:moveTo>
                    <a:pt x="103" y="206"/>
                  </a:moveTo>
                  <a:cubicBezTo>
                    <a:pt x="46" y="206"/>
                    <a:pt x="0" y="160"/>
                    <a:pt x="0" y="103"/>
                  </a:cubicBezTo>
                  <a:cubicBezTo>
                    <a:pt x="0" y="46"/>
                    <a:pt x="46" y="0"/>
                    <a:pt x="103" y="0"/>
                  </a:cubicBezTo>
                  <a:cubicBezTo>
                    <a:pt x="160" y="0"/>
                    <a:pt x="206" y="46"/>
                    <a:pt x="206" y="103"/>
                  </a:cubicBezTo>
                  <a:cubicBezTo>
                    <a:pt x="206" y="160"/>
                    <a:pt x="160" y="206"/>
                    <a:pt x="103" y="206"/>
                  </a:cubicBezTo>
                  <a:close/>
                  <a:moveTo>
                    <a:pt x="103" y="22"/>
                  </a:moveTo>
                  <a:cubicBezTo>
                    <a:pt x="58" y="22"/>
                    <a:pt x="22" y="58"/>
                    <a:pt x="22" y="103"/>
                  </a:cubicBezTo>
                  <a:cubicBezTo>
                    <a:pt x="22" y="148"/>
                    <a:pt x="58" y="184"/>
                    <a:pt x="103" y="184"/>
                  </a:cubicBezTo>
                  <a:cubicBezTo>
                    <a:pt x="148" y="184"/>
                    <a:pt x="184" y="148"/>
                    <a:pt x="184" y="103"/>
                  </a:cubicBezTo>
                  <a:cubicBezTo>
                    <a:pt x="184" y="58"/>
                    <a:pt x="148" y="22"/>
                    <a:pt x="103" y="2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7" name="Oval 17"/>
            <p:cNvSpPr>
              <a:spLocks noChangeArrowheads="1"/>
            </p:cNvSpPr>
            <p:nvPr/>
          </p:nvSpPr>
          <p:spPr bwMode="auto">
            <a:xfrm>
              <a:off x="4111625" y="2455863"/>
              <a:ext cx="79375" cy="79375"/>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8" name="Freeform 18"/>
            <p:cNvSpPr>
              <a:spLocks/>
            </p:cNvSpPr>
            <p:nvPr/>
          </p:nvSpPr>
          <p:spPr bwMode="auto">
            <a:xfrm>
              <a:off x="4135438" y="2654300"/>
              <a:ext cx="31750" cy="106362"/>
            </a:xfrm>
            <a:custGeom>
              <a:avLst/>
              <a:gdLst/>
              <a:ahLst/>
              <a:cxnLst>
                <a:cxn ang="0">
                  <a:pos x="12" y="34"/>
                </a:cxn>
                <a:cxn ang="0">
                  <a:pos x="6" y="40"/>
                </a:cxn>
                <a:cxn ang="0">
                  <a:pos x="0" y="34"/>
                </a:cxn>
                <a:cxn ang="0">
                  <a:pos x="0" y="6"/>
                </a:cxn>
                <a:cxn ang="0">
                  <a:pos x="6" y="0"/>
                </a:cxn>
                <a:cxn ang="0">
                  <a:pos x="12" y="6"/>
                </a:cxn>
                <a:cxn ang="0">
                  <a:pos x="12" y="34"/>
                </a:cxn>
              </a:cxnLst>
              <a:rect l="0" t="0" r="r" b="b"/>
              <a:pathLst>
                <a:path w="12" h="40">
                  <a:moveTo>
                    <a:pt x="12" y="34"/>
                  </a:moveTo>
                  <a:cubicBezTo>
                    <a:pt x="12" y="38"/>
                    <a:pt x="9" y="40"/>
                    <a:pt x="6" y="40"/>
                  </a:cubicBezTo>
                  <a:cubicBezTo>
                    <a:pt x="3" y="40"/>
                    <a:pt x="0" y="38"/>
                    <a:pt x="0" y="34"/>
                  </a:cubicBezTo>
                  <a:cubicBezTo>
                    <a:pt x="0" y="6"/>
                    <a:pt x="0" y="6"/>
                    <a:pt x="0" y="6"/>
                  </a:cubicBezTo>
                  <a:cubicBezTo>
                    <a:pt x="0" y="2"/>
                    <a:pt x="3" y="0"/>
                    <a:pt x="6" y="0"/>
                  </a:cubicBezTo>
                  <a:cubicBezTo>
                    <a:pt x="9" y="0"/>
                    <a:pt x="12" y="2"/>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9" name="Freeform 19"/>
            <p:cNvSpPr>
              <a:spLocks/>
            </p:cNvSpPr>
            <p:nvPr/>
          </p:nvSpPr>
          <p:spPr bwMode="auto">
            <a:xfrm>
              <a:off x="4135438" y="2230438"/>
              <a:ext cx="31750" cy="107950"/>
            </a:xfrm>
            <a:custGeom>
              <a:avLst/>
              <a:gdLst/>
              <a:ahLst/>
              <a:cxnLst>
                <a:cxn ang="0">
                  <a:pos x="12" y="34"/>
                </a:cxn>
                <a:cxn ang="0">
                  <a:pos x="6" y="41"/>
                </a:cxn>
                <a:cxn ang="0">
                  <a:pos x="0" y="34"/>
                </a:cxn>
                <a:cxn ang="0">
                  <a:pos x="0" y="6"/>
                </a:cxn>
                <a:cxn ang="0">
                  <a:pos x="6" y="0"/>
                </a:cxn>
                <a:cxn ang="0">
                  <a:pos x="12" y="6"/>
                </a:cxn>
                <a:cxn ang="0">
                  <a:pos x="12" y="34"/>
                </a:cxn>
              </a:cxnLst>
              <a:rect l="0" t="0" r="r" b="b"/>
              <a:pathLst>
                <a:path w="12" h="41">
                  <a:moveTo>
                    <a:pt x="12" y="34"/>
                  </a:moveTo>
                  <a:cubicBezTo>
                    <a:pt x="12" y="38"/>
                    <a:pt x="9" y="41"/>
                    <a:pt x="6" y="41"/>
                  </a:cubicBezTo>
                  <a:cubicBezTo>
                    <a:pt x="3" y="41"/>
                    <a:pt x="0" y="38"/>
                    <a:pt x="0" y="34"/>
                  </a:cubicBezTo>
                  <a:cubicBezTo>
                    <a:pt x="0" y="6"/>
                    <a:pt x="0" y="6"/>
                    <a:pt x="0" y="6"/>
                  </a:cubicBezTo>
                  <a:cubicBezTo>
                    <a:pt x="0" y="3"/>
                    <a:pt x="3" y="0"/>
                    <a:pt x="6" y="0"/>
                  </a:cubicBezTo>
                  <a:cubicBezTo>
                    <a:pt x="9" y="0"/>
                    <a:pt x="12" y="3"/>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0" name="Freeform 20"/>
            <p:cNvSpPr>
              <a:spLocks/>
            </p:cNvSpPr>
            <p:nvPr/>
          </p:nvSpPr>
          <p:spPr bwMode="auto">
            <a:xfrm>
              <a:off x="4308475" y="2479675"/>
              <a:ext cx="109537" cy="31750"/>
            </a:xfrm>
            <a:custGeom>
              <a:avLst/>
              <a:gdLst/>
              <a:ahLst/>
              <a:cxnLst>
                <a:cxn ang="0">
                  <a:pos x="35" y="0"/>
                </a:cxn>
                <a:cxn ang="0">
                  <a:pos x="41" y="6"/>
                </a:cxn>
                <a:cxn ang="0">
                  <a:pos x="35" y="12"/>
                </a:cxn>
                <a:cxn ang="0">
                  <a:pos x="7" y="12"/>
                </a:cxn>
                <a:cxn ang="0">
                  <a:pos x="0" y="6"/>
                </a:cxn>
                <a:cxn ang="0">
                  <a:pos x="7" y="0"/>
                </a:cxn>
                <a:cxn ang="0">
                  <a:pos x="35" y="0"/>
                </a:cxn>
              </a:cxnLst>
              <a:rect l="0" t="0" r="r" b="b"/>
              <a:pathLst>
                <a:path w="41" h="12">
                  <a:moveTo>
                    <a:pt x="35" y="0"/>
                  </a:moveTo>
                  <a:cubicBezTo>
                    <a:pt x="39" y="0"/>
                    <a:pt x="41" y="3"/>
                    <a:pt x="41" y="6"/>
                  </a:cubicBezTo>
                  <a:cubicBezTo>
                    <a:pt x="41" y="10"/>
                    <a:pt x="39" y="12"/>
                    <a:pt x="35" y="12"/>
                  </a:cubicBezTo>
                  <a:cubicBezTo>
                    <a:pt x="7" y="12"/>
                    <a:pt x="7" y="12"/>
                    <a:pt x="7" y="12"/>
                  </a:cubicBezTo>
                  <a:cubicBezTo>
                    <a:pt x="3" y="12"/>
                    <a:pt x="0" y="10"/>
                    <a:pt x="0" y="6"/>
                  </a:cubicBezTo>
                  <a:cubicBezTo>
                    <a:pt x="0" y="3"/>
                    <a:pt x="3" y="0"/>
                    <a:pt x="7" y="0"/>
                  </a:cubicBezTo>
                  <a:lnTo>
                    <a:pt x="35"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1" name="Freeform 21"/>
            <p:cNvSpPr>
              <a:spLocks/>
            </p:cNvSpPr>
            <p:nvPr/>
          </p:nvSpPr>
          <p:spPr bwMode="auto">
            <a:xfrm>
              <a:off x="3886200" y="2479675"/>
              <a:ext cx="107950" cy="31750"/>
            </a:xfrm>
            <a:custGeom>
              <a:avLst/>
              <a:gdLst/>
              <a:ahLst/>
              <a:cxnLst>
                <a:cxn ang="0">
                  <a:pos x="34" y="0"/>
                </a:cxn>
                <a:cxn ang="0">
                  <a:pos x="41" y="6"/>
                </a:cxn>
                <a:cxn ang="0">
                  <a:pos x="34" y="12"/>
                </a:cxn>
                <a:cxn ang="0">
                  <a:pos x="6" y="12"/>
                </a:cxn>
                <a:cxn ang="0">
                  <a:pos x="0" y="6"/>
                </a:cxn>
                <a:cxn ang="0">
                  <a:pos x="6" y="0"/>
                </a:cxn>
                <a:cxn ang="0">
                  <a:pos x="34" y="0"/>
                </a:cxn>
              </a:cxnLst>
              <a:rect l="0" t="0" r="r" b="b"/>
              <a:pathLst>
                <a:path w="41" h="12">
                  <a:moveTo>
                    <a:pt x="34" y="0"/>
                  </a:moveTo>
                  <a:cubicBezTo>
                    <a:pt x="38" y="0"/>
                    <a:pt x="41" y="3"/>
                    <a:pt x="41" y="6"/>
                  </a:cubicBezTo>
                  <a:cubicBezTo>
                    <a:pt x="41" y="10"/>
                    <a:pt x="38" y="12"/>
                    <a:pt x="34" y="12"/>
                  </a:cubicBezTo>
                  <a:cubicBezTo>
                    <a:pt x="6" y="12"/>
                    <a:pt x="6" y="12"/>
                    <a:pt x="6" y="12"/>
                  </a:cubicBezTo>
                  <a:cubicBezTo>
                    <a:pt x="2" y="12"/>
                    <a:pt x="0" y="10"/>
                    <a:pt x="0" y="6"/>
                  </a:cubicBezTo>
                  <a:cubicBezTo>
                    <a:pt x="0" y="3"/>
                    <a:pt x="2" y="0"/>
                    <a:pt x="6" y="0"/>
                  </a:cubicBezTo>
                  <a:lnTo>
                    <a:pt x="34"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82" name="Group 81"/>
          <p:cNvGrpSpPr/>
          <p:nvPr/>
        </p:nvGrpSpPr>
        <p:grpSpPr>
          <a:xfrm>
            <a:off x="6781472" y="2794230"/>
            <a:ext cx="510963" cy="389083"/>
            <a:chOff x="3694113" y="3481388"/>
            <a:chExt cx="173038" cy="131763"/>
          </a:xfrm>
          <a:solidFill>
            <a:schemeClr val="bg1"/>
          </a:solidFill>
          <a:effectLst>
            <a:outerShdw blurRad="50800" dist="38100" dir="2700000" algn="tl" rotWithShape="0">
              <a:prstClr val="black">
                <a:alpha val="40000"/>
              </a:prstClr>
            </a:outerShdw>
          </a:effectLst>
        </p:grpSpPr>
        <p:sp>
          <p:nvSpPr>
            <p:cNvPr id="83" name="Freeform 38"/>
            <p:cNvSpPr>
              <a:spLocks noEditPoints="1"/>
            </p:cNvSpPr>
            <p:nvPr/>
          </p:nvSpPr>
          <p:spPr bwMode="auto">
            <a:xfrm>
              <a:off x="3694113" y="3481388"/>
              <a:ext cx="173038" cy="131763"/>
            </a:xfrm>
            <a:custGeom>
              <a:avLst/>
              <a:gdLst/>
              <a:ahLst/>
              <a:cxnLst>
                <a:cxn ang="0">
                  <a:pos x="27" y="0"/>
                </a:cxn>
                <a:cxn ang="0">
                  <a:pos x="3" y="0"/>
                </a:cxn>
                <a:cxn ang="0">
                  <a:pos x="0" y="3"/>
                </a:cxn>
                <a:cxn ang="0">
                  <a:pos x="0" y="17"/>
                </a:cxn>
                <a:cxn ang="0">
                  <a:pos x="3" y="20"/>
                </a:cxn>
                <a:cxn ang="0">
                  <a:pos x="10" y="20"/>
                </a:cxn>
                <a:cxn ang="0">
                  <a:pos x="9" y="21"/>
                </a:cxn>
                <a:cxn ang="0">
                  <a:pos x="5" y="21"/>
                </a:cxn>
                <a:cxn ang="0">
                  <a:pos x="3" y="22"/>
                </a:cxn>
                <a:cxn ang="0">
                  <a:pos x="5" y="23"/>
                </a:cxn>
                <a:cxn ang="0">
                  <a:pos x="25" y="23"/>
                </a:cxn>
                <a:cxn ang="0">
                  <a:pos x="27" y="22"/>
                </a:cxn>
                <a:cxn ang="0">
                  <a:pos x="25" y="21"/>
                </a:cxn>
                <a:cxn ang="0">
                  <a:pos x="21" y="21"/>
                </a:cxn>
                <a:cxn ang="0">
                  <a:pos x="20" y="20"/>
                </a:cxn>
                <a:cxn ang="0">
                  <a:pos x="27" y="20"/>
                </a:cxn>
                <a:cxn ang="0">
                  <a:pos x="30" y="17"/>
                </a:cxn>
                <a:cxn ang="0">
                  <a:pos x="30" y="3"/>
                </a:cxn>
                <a:cxn ang="0">
                  <a:pos x="27" y="0"/>
                </a:cxn>
                <a:cxn ang="0">
                  <a:pos x="29" y="17"/>
                </a:cxn>
                <a:cxn ang="0">
                  <a:pos x="27" y="18"/>
                </a:cxn>
                <a:cxn ang="0">
                  <a:pos x="3" y="18"/>
                </a:cxn>
                <a:cxn ang="0">
                  <a:pos x="1" y="17"/>
                </a:cxn>
                <a:cxn ang="0">
                  <a:pos x="1" y="3"/>
                </a:cxn>
                <a:cxn ang="0">
                  <a:pos x="3" y="2"/>
                </a:cxn>
                <a:cxn ang="0">
                  <a:pos x="27" y="2"/>
                </a:cxn>
                <a:cxn ang="0">
                  <a:pos x="29" y="3"/>
                </a:cxn>
                <a:cxn ang="0">
                  <a:pos x="29" y="17"/>
                </a:cxn>
              </a:cxnLst>
              <a:rect l="0" t="0" r="r" b="b"/>
              <a:pathLst>
                <a:path w="30" h="23">
                  <a:moveTo>
                    <a:pt x="27" y="0"/>
                  </a:moveTo>
                  <a:cubicBezTo>
                    <a:pt x="3" y="0"/>
                    <a:pt x="3" y="0"/>
                    <a:pt x="3" y="0"/>
                  </a:cubicBezTo>
                  <a:cubicBezTo>
                    <a:pt x="1" y="0"/>
                    <a:pt x="0" y="1"/>
                    <a:pt x="0" y="3"/>
                  </a:cubicBezTo>
                  <a:cubicBezTo>
                    <a:pt x="0" y="17"/>
                    <a:pt x="0" y="17"/>
                    <a:pt x="0" y="17"/>
                  </a:cubicBezTo>
                  <a:cubicBezTo>
                    <a:pt x="0" y="19"/>
                    <a:pt x="1" y="20"/>
                    <a:pt x="3" y="20"/>
                  </a:cubicBezTo>
                  <a:cubicBezTo>
                    <a:pt x="10" y="20"/>
                    <a:pt x="10" y="20"/>
                    <a:pt x="10" y="20"/>
                  </a:cubicBezTo>
                  <a:cubicBezTo>
                    <a:pt x="9" y="20"/>
                    <a:pt x="9" y="20"/>
                    <a:pt x="9" y="21"/>
                  </a:cubicBezTo>
                  <a:cubicBezTo>
                    <a:pt x="5" y="21"/>
                    <a:pt x="5" y="21"/>
                    <a:pt x="5" y="21"/>
                  </a:cubicBezTo>
                  <a:cubicBezTo>
                    <a:pt x="4" y="21"/>
                    <a:pt x="3" y="21"/>
                    <a:pt x="3" y="22"/>
                  </a:cubicBezTo>
                  <a:cubicBezTo>
                    <a:pt x="3" y="22"/>
                    <a:pt x="4" y="23"/>
                    <a:pt x="5" y="23"/>
                  </a:cubicBezTo>
                  <a:cubicBezTo>
                    <a:pt x="25" y="23"/>
                    <a:pt x="25" y="23"/>
                    <a:pt x="25" y="23"/>
                  </a:cubicBezTo>
                  <a:cubicBezTo>
                    <a:pt x="26" y="23"/>
                    <a:pt x="27" y="22"/>
                    <a:pt x="27" y="22"/>
                  </a:cubicBezTo>
                  <a:cubicBezTo>
                    <a:pt x="27" y="21"/>
                    <a:pt x="26" y="21"/>
                    <a:pt x="25" y="21"/>
                  </a:cubicBezTo>
                  <a:cubicBezTo>
                    <a:pt x="21" y="21"/>
                    <a:pt x="21" y="21"/>
                    <a:pt x="21" y="21"/>
                  </a:cubicBezTo>
                  <a:cubicBezTo>
                    <a:pt x="21" y="20"/>
                    <a:pt x="20" y="20"/>
                    <a:pt x="20" y="20"/>
                  </a:cubicBezTo>
                  <a:cubicBezTo>
                    <a:pt x="27" y="20"/>
                    <a:pt x="27" y="20"/>
                    <a:pt x="27" y="20"/>
                  </a:cubicBezTo>
                  <a:cubicBezTo>
                    <a:pt x="29" y="20"/>
                    <a:pt x="30" y="19"/>
                    <a:pt x="30" y="17"/>
                  </a:cubicBezTo>
                  <a:cubicBezTo>
                    <a:pt x="30" y="3"/>
                    <a:pt x="30" y="3"/>
                    <a:pt x="30" y="3"/>
                  </a:cubicBezTo>
                  <a:cubicBezTo>
                    <a:pt x="30" y="1"/>
                    <a:pt x="29" y="0"/>
                    <a:pt x="27" y="0"/>
                  </a:cubicBezTo>
                  <a:close/>
                  <a:moveTo>
                    <a:pt x="29" y="17"/>
                  </a:moveTo>
                  <a:cubicBezTo>
                    <a:pt x="29" y="18"/>
                    <a:pt x="28" y="18"/>
                    <a:pt x="27" y="18"/>
                  </a:cubicBezTo>
                  <a:cubicBezTo>
                    <a:pt x="3" y="18"/>
                    <a:pt x="3" y="18"/>
                    <a:pt x="3" y="18"/>
                  </a:cubicBezTo>
                  <a:cubicBezTo>
                    <a:pt x="2" y="18"/>
                    <a:pt x="1" y="18"/>
                    <a:pt x="1" y="17"/>
                  </a:cubicBezTo>
                  <a:cubicBezTo>
                    <a:pt x="1" y="3"/>
                    <a:pt x="1" y="3"/>
                    <a:pt x="1" y="3"/>
                  </a:cubicBezTo>
                  <a:cubicBezTo>
                    <a:pt x="1" y="2"/>
                    <a:pt x="2" y="2"/>
                    <a:pt x="3" y="2"/>
                  </a:cubicBezTo>
                  <a:cubicBezTo>
                    <a:pt x="27" y="2"/>
                    <a:pt x="27" y="2"/>
                    <a:pt x="27" y="2"/>
                  </a:cubicBezTo>
                  <a:cubicBezTo>
                    <a:pt x="28" y="2"/>
                    <a:pt x="29" y="2"/>
                    <a:pt x="29" y="3"/>
                  </a:cubicBezTo>
                  <a:lnTo>
                    <a:pt x="29" y="1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84" name="Freeform 39"/>
            <p:cNvSpPr>
              <a:spLocks noEditPoints="1"/>
            </p:cNvSpPr>
            <p:nvPr/>
          </p:nvSpPr>
          <p:spPr bwMode="auto">
            <a:xfrm>
              <a:off x="3733800" y="3514725"/>
              <a:ext cx="63500" cy="63500"/>
            </a:xfrm>
            <a:custGeom>
              <a:avLst/>
              <a:gdLst/>
              <a:ahLst/>
              <a:cxnLst>
                <a:cxn ang="0">
                  <a:pos x="11" y="6"/>
                </a:cxn>
                <a:cxn ang="0">
                  <a:pos x="11" y="5"/>
                </a:cxn>
                <a:cxn ang="0">
                  <a:pos x="9" y="5"/>
                </a:cxn>
                <a:cxn ang="0">
                  <a:pos x="9" y="3"/>
                </a:cxn>
                <a:cxn ang="0">
                  <a:pos x="9" y="2"/>
                </a:cxn>
                <a:cxn ang="0">
                  <a:pos x="8" y="1"/>
                </a:cxn>
                <a:cxn ang="0">
                  <a:pos x="8" y="2"/>
                </a:cxn>
                <a:cxn ang="0">
                  <a:pos x="6" y="1"/>
                </a:cxn>
                <a:cxn ang="0">
                  <a:pos x="6" y="0"/>
                </a:cxn>
                <a:cxn ang="0">
                  <a:pos x="5" y="0"/>
                </a:cxn>
                <a:cxn ang="0">
                  <a:pos x="5" y="1"/>
                </a:cxn>
                <a:cxn ang="0">
                  <a:pos x="3" y="2"/>
                </a:cxn>
                <a:cxn ang="0">
                  <a:pos x="2" y="1"/>
                </a:cxn>
                <a:cxn ang="0">
                  <a:pos x="1" y="2"/>
                </a:cxn>
                <a:cxn ang="0">
                  <a:pos x="2" y="3"/>
                </a:cxn>
                <a:cxn ang="0">
                  <a:pos x="1" y="5"/>
                </a:cxn>
                <a:cxn ang="0">
                  <a:pos x="0" y="5"/>
                </a:cxn>
                <a:cxn ang="0">
                  <a:pos x="0" y="6"/>
                </a:cxn>
                <a:cxn ang="0">
                  <a:pos x="1" y="6"/>
                </a:cxn>
                <a:cxn ang="0">
                  <a:pos x="2" y="8"/>
                </a:cxn>
                <a:cxn ang="0">
                  <a:pos x="1" y="9"/>
                </a:cxn>
                <a:cxn ang="0">
                  <a:pos x="2" y="10"/>
                </a:cxn>
                <a:cxn ang="0">
                  <a:pos x="3" y="9"/>
                </a:cxn>
                <a:cxn ang="0">
                  <a:pos x="5" y="10"/>
                </a:cxn>
                <a:cxn ang="0">
                  <a:pos x="5" y="11"/>
                </a:cxn>
                <a:cxn ang="0">
                  <a:pos x="6" y="11"/>
                </a:cxn>
                <a:cxn ang="0">
                  <a:pos x="6" y="10"/>
                </a:cxn>
                <a:cxn ang="0">
                  <a:pos x="8" y="9"/>
                </a:cxn>
                <a:cxn ang="0">
                  <a:pos x="9" y="10"/>
                </a:cxn>
                <a:cxn ang="0">
                  <a:pos x="9" y="9"/>
                </a:cxn>
                <a:cxn ang="0">
                  <a:pos x="9" y="8"/>
                </a:cxn>
                <a:cxn ang="0">
                  <a:pos x="9" y="6"/>
                </a:cxn>
                <a:cxn ang="0">
                  <a:pos x="11" y="6"/>
                </a:cxn>
                <a:cxn ang="0">
                  <a:pos x="8" y="6"/>
                </a:cxn>
                <a:cxn ang="0">
                  <a:pos x="5" y="9"/>
                </a:cxn>
                <a:cxn ang="0">
                  <a:pos x="2" y="6"/>
                </a:cxn>
                <a:cxn ang="0">
                  <a:pos x="5" y="2"/>
                </a:cxn>
                <a:cxn ang="0">
                  <a:pos x="8" y="6"/>
                </a:cxn>
              </a:cxnLst>
              <a:rect l="0" t="0" r="r" b="b"/>
              <a:pathLst>
                <a:path w="11" h="11">
                  <a:moveTo>
                    <a:pt x="11" y="6"/>
                  </a:moveTo>
                  <a:cubicBezTo>
                    <a:pt x="11" y="5"/>
                    <a:pt x="11" y="5"/>
                    <a:pt x="11" y="5"/>
                  </a:cubicBezTo>
                  <a:cubicBezTo>
                    <a:pt x="9" y="5"/>
                    <a:pt x="9" y="5"/>
                    <a:pt x="9" y="5"/>
                  </a:cubicBezTo>
                  <a:cubicBezTo>
                    <a:pt x="9" y="4"/>
                    <a:pt x="9" y="4"/>
                    <a:pt x="9" y="3"/>
                  </a:cubicBezTo>
                  <a:cubicBezTo>
                    <a:pt x="9" y="2"/>
                    <a:pt x="9" y="2"/>
                    <a:pt x="9" y="2"/>
                  </a:cubicBezTo>
                  <a:cubicBezTo>
                    <a:pt x="8" y="1"/>
                    <a:pt x="8" y="1"/>
                    <a:pt x="8" y="1"/>
                  </a:cubicBezTo>
                  <a:cubicBezTo>
                    <a:pt x="8" y="2"/>
                    <a:pt x="8" y="2"/>
                    <a:pt x="8" y="2"/>
                  </a:cubicBezTo>
                  <a:cubicBezTo>
                    <a:pt x="7" y="2"/>
                    <a:pt x="7" y="1"/>
                    <a:pt x="6" y="1"/>
                  </a:cubicBezTo>
                  <a:cubicBezTo>
                    <a:pt x="6" y="0"/>
                    <a:pt x="6" y="0"/>
                    <a:pt x="6" y="0"/>
                  </a:cubicBezTo>
                  <a:cubicBezTo>
                    <a:pt x="5" y="0"/>
                    <a:pt x="5" y="0"/>
                    <a:pt x="5" y="0"/>
                  </a:cubicBezTo>
                  <a:cubicBezTo>
                    <a:pt x="5" y="1"/>
                    <a:pt x="5" y="1"/>
                    <a:pt x="5" y="1"/>
                  </a:cubicBezTo>
                  <a:cubicBezTo>
                    <a:pt x="4" y="1"/>
                    <a:pt x="3" y="2"/>
                    <a:pt x="3" y="2"/>
                  </a:cubicBezTo>
                  <a:cubicBezTo>
                    <a:pt x="2" y="1"/>
                    <a:pt x="2" y="1"/>
                    <a:pt x="2" y="1"/>
                  </a:cubicBezTo>
                  <a:cubicBezTo>
                    <a:pt x="1" y="2"/>
                    <a:pt x="1" y="2"/>
                    <a:pt x="1" y="2"/>
                  </a:cubicBezTo>
                  <a:cubicBezTo>
                    <a:pt x="2" y="3"/>
                    <a:pt x="2" y="3"/>
                    <a:pt x="2" y="3"/>
                  </a:cubicBezTo>
                  <a:cubicBezTo>
                    <a:pt x="1" y="4"/>
                    <a:pt x="1" y="4"/>
                    <a:pt x="1" y="5"/>
                  </a:cubicBezTo>
                  <a:cubicBezTo>
                    <a:pt x="0" y="5"/>
                    <a:pt x="0" y="5"/>
                    <a:pt x="0" y="5"/>
                  </a:cubicBezTo>
                  <a:cubicBezTo>
                    <a:pt x="0" y="6"/>
                    <a:pt x="0" y="6"/>
                    <a:pt x="0" y="6"/>
                  </a:cubicBezTo>
                  <a:cubicBezTo>
                    <a:pt x="1" y="6"/>
                    <a:pt x="1" y="6"/>
                    <a:pt x="1" y="6"/>
                  </a:cubicBezTo>
                  <a:cubicBezTo>
                    <a:pt x="1" y="7"/>
                    <a:pt x="1" y="8"/>
                    <a:pt x="2" y="8"/>
                  </a:cubicBezTo>
                  <a:cubicBezTo>
                    <a:pt x="1" y="9"/>
                    <a:pt x="1" y="9"/>
                    <a:pt x="1" y="9"/>
                  </a:cubicBezTo>
                  <a:cubicBezTo>
                    <a:pt x="2" y="10"/>
                    <a:pt x="2" y="10"/>
                    <a:pt x="2" y="10"/>
                  </a:cubicBezTo>
                  <a:cubicBezTo>
                    <a:pt x="3" y="9"/>
                    <a:pt x="3" y="9"/>
                    <a:pt x="3" y="9"/>
                  </a:cubicBezTo>
                  <a:cubicBezTo>
                    <a:pt x="3" y="10"/>
                    <a:pt x="4" y="10"/>
                    <a:pt x="5" y="10"/>
                  </a:cubicBezTo>
                  <a:cubicBezTo>
                    <a:pt x="5" y="11"/>
                    <a:pt x="5" y="11"/>
                    <a:pt x="5" y="11"/>
                  </a:cubicBezTo>
                  <a:cubicBezTo>
                    <a:pt x="6" y="11"/>
                    <a:pt x="6" y="11"/>
                    <a:pt x="6" y="11"/>
                  </a:cubicBezTo>
                  <a:cubicBezTo>
                    <a:pt x="6" y="10"/>
                    <a:pt x="6" y="10"/>
                    <a:pt x="6" y="10"/>
                  </a:cubicBezTo>
                  <a:cubicBezTo>
                    <a:pt x="7" y="10"/>
                    <a:pt x="7" y="10"/>
                    <a:pt x="8" y="9"/>
                  </a:cubicBezTo>
                  <a:cubicBezTo>
                    <a:pt x="9" y="10"/>
                    <a:pt x="9" y="10"/>
                    <a:pt x="9" y="10"/>
                  </a:cubicBezTo>
                  <a:cubicBezTo>
                    <a:pt x="9" y="9"/>
                    <a:pt x="9" y="9"/>
                    <a:pt x="9" y="9"/>
                  </a:cubicBezTo>
                  <a:cubicBezTo>
                    <a:pt x="9" y="8"/>
                    <a:pt x="9" y="8"/>
                    <a:pt x="9" y="8"/>
                  </a:cubicBezTo>
                  <a:cubicBezTo>
                    <a:pt x="9" y="8"/>
                    <a:pt x="9" y="7"/>
                    <a:pt x="9" y="6"/>
                  </a:cubicBezTo>
                  <a:lnTo>
                    <a:pt x="11" y="6"/>
                  </a:lnTo>
                  <a:close/>
                  <a:moveTo>
                    <a:pt x="8" y="6"/>
                  </a:moveTo>
                  <a:cubicBezTo>
                    <a:pt x="8" y="7"/>
                    <a:pt x="7" y="9"/>
                    <a:pt x="5" y="9"/>
                  </a:cubicBezTo>
                  <a:cubicBezTo>
                    <a:pt x="3" y="9"/>
                    <a:pt x="2" y="7"/>
                    <a:pt x="2" y="6"/>
                  </a:cubicBezTo>
                  <a:cubicBezTo>
                    <a:pt x="2" y="4"/>
                    <a:pt x="3" y="2"/>
                    <a:pt x="5" y="2"/>
                  </a:cubicBezTo>
                  <a:cubicBezTo>
                    <a:pt x="7" y="2"/>
                    <a:pt x="8" y="4"/>
                    <a:pt x="8"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5" name="Freeform 40"/>
            <p:cNvSpPr>
              <a:spLocks noEditPoints="1"/>
            </p:cNvSpPr>
            <p:nvPr/>
          </p:nvSpPr>
          <p:spPr bwMode="auto">
            <a:xfrm>
              <a:off x="3792538" y="3544888"/>
              <a:ext cx="34925" cy="28575"/>
            </a:xfrm>
            <a:custGeom>
              <a:avLst/>
              <a:gdLst/>
              <a:ahLst/>
              <a:cxnLst>
                <a:cxn ang="0">
                  <a:pos x="6" y="3"/>
                </a:cxn>
                <a:cxn ang="0">
                  <a:pos x="6" y="2"/>
                </a:cxn>
                <a:cxn ang="0">
                  <a:pos x="5" y="2"/>
                </a:cxn>
                <a:cxn ang="0">
                  <a:pos x="5" y="1"/>
                </a:cxn>
                <a:cxn ang="0">
                  <a:pos x="5" y="1"/>
                </a:cxn>
                <a:cxn ang="0">
                  <a:pos x="5" y="0"/>
                </a:cxn>
                <a:cxn ang="0">
                  <a:pos x="4" y="1"/>
                </a:cxn>
                <a:cxn ang="0">
                  <a:pos x="3" y="0"/>
                </a:cxn>
                <a:cxn ang="0">
                  <a:pos x="3" y="0"/>
                </a:cxn>
                <a:cxn ang="0">
                  <a:pos x="3" y="0"/>
                </a:cxn>
                <a:cxn ang="0">
                  <a:pos x="3" y="0"/>
                </a:cxn>
                <a:cxn ang="0">
                  <a:pos x="2" y="1"/>
                </a:cxn>
                <a:cxn ang="0">
                  <a:pos x="1" y="0"/>
                </a:cxn>
                <a:cxn ang="0">
                  <a:pos x="1" y="1"/>
                </a:cxn>
                <a:cxn ang="0">
                  <a:pos x="1" y="1"/>
                </a:cxn>
                <a:cxn ang="0">
                  <a:pos x="1" y="2"/>
                </a:cxn>
                <a:cxn ang="0">
                  <a:pos x="0" y="2"/>
                </a:cxn>
                <a:cxn ang="0">
                  <a:pos x="0" y="3"/>
                </a:cxn>
                <a:cxn ang="0">
                  <a:pos x="1" y="3"/>
                </a:cxn>
                <a:cxn ang="0">
                  <a:pos x="1" y="4"/>
                </a:cxn>
                <a:cxn ang="0">
                  <a:pos x="1" y="4"/>
                </a:cxn>
                <a:cxn ang="0">
                  <a:pos x="1" y="4"/>
                </a:cxn>
                <a:cxn ang="0">
                  <a:pos x="2" y="4"/>
                </a:cxn>
                <a:cxn ang="0">
                  <a:pos x="3" y="4"/>
                </a:cxn>
                <a:cxn ang="0">
                  <a:pos x="3" y="5"/>
                </a:cxn>
                <a:cxn ang="0">
                  <a:pos x="3" y="5"/>
                </a:cxn>
                <a:cxn ang="0">
                  <a:pos x="3" y="4"/>
                </a:cxn>
                <a:cxn ang="0">
                  <a:pos x="4" y="4"/>
                </a:cxn>
                <a:cxn ang="0">
                  <a:pos x="5" y="4"/>
                </a:cxn>
                <a:cxn ang="0">
                  <a:pos x="5" y="4"/>
                </a:cxn>
                <a:cxn ang="0">
                  <a:pos x="5" y="4"/>
                </a:cxn>
                <a:cxn ang="0">
                  <a:pos x="5" y="3"/>
                </a:cxn>
                <a:cxn ang="0">
                  <a:pos x="6" y="3"/>
                </a:cxn>
                <a:cxn ang="0">
                  <a:pos x="5" y="2"/>
                </a:cxn>
                <a:cxn ang="0">
                  <a:pos x="3" y="4"/>
                </a:cxn>
                <a:cxn ang="0">
                  <a:pos x="1" y="2"/>
                </a:cxn>
                <a:cxn ang="0">
                  <a:pos x="3" y="1"/>
                </a:cxn>
                <a:cxn ang="0">
                  <a:pos x="5" y="2"/>
                </a:cxn>
              </a:cxnLst>
              <a:rect l="0" t="0" r="r" b="b"/>
              <a:pathLst>
                <a:path w="6" h="5">
                  <a:moveTo>
                    <a:pt x="6" y="3"/>
                  </a:moveTo>
                  <a:cubicBezTo>
                    <a:pt x="6" y="2"/>
                    <a:pt x="6" y="2"/>
                    <a:pt x="6" y="2"/>
                  </a:cubicBezTo>
                  <a:cubicBezTo>
                    <a:pt x="5" y="2"/>
                    <a:pt x="5" y="2"/>
                    <a:pt x="5" y="2"/>
                  </a:cubicBezTo>
                  <a:cubicBezTo>
                    <a:pt x="5" y="2"/>
                    <a:pt x="5" y="1"/>
                    <a:pt x="5" y="1"/>
                  </a:cubicBezTo>
                  <a:cubicBezTo>
                    <a:pt x="5" y="1"/>
                    <a:pt x="5" y="1"/>
                    <a:pt x="5" y="1"/>
                  </a:cubicBezTo>
                  <a:cubicBezTo>
                    <a:pt x="5" y="0"/>
                    <a:pt x="5" y="0"/>
                    <a:pt x="5" y="0"/>
                  </a:cubicBezTo>
                  <a:cubicBezTo>
                    <a:pt x="4" y="1"/>
                    <a:pt x="4" y="1"/>
                    <a:pt x="4" y="1"/>
                  </a:cubicBezTo>
                  <a:cubicBezTo>
                    <a:pt x="4" y="0"/>
                    <a:pt x="4" y="0"/>
                    <a:pt x="3" y="0"/>
                  </a:cubicBezTo>
                  <a:cubicBezTo>
                    <a:pt x="3" y="0"/>
                    <a:pt x="3" y="0"/>
                    <a:pt x="3" y="0"/>
                  </a:cubicBezTo>
                  <a:cubicBezTo>
                    <a:pt x="3" y="0"/>
                    <a:pt x="3" y="0"/>
                    <a:pt x="3" y="0"/>
                  </a:cubicBezTo>
                  <a:cubicBezTo>
                    <a:pt x="3" y="0"/>
                    <a:pt x="3" y="0"/>
                    <a:pt x="3" y="0"/>
                  </a:cubicBezTo>
                  <a:cubicBezTo>
                    <a:pt x="2" y="0"/>
                    <a:pt x="2" y="0"/>
                    <a:pt x="2" y="1"/>
                  </a:cubicBezTo>
                  <a:cubicBezTo>
                    <a:pt x="1" y="0"/>
                    <a:pt x="1" y="0"/>
                    <a:pt x="1" y="0"/>
                  </a:cubicBezTo>
                  <a:cubicBezTo>
                    <a:pt x="1" y="1"/>
                    <a:pt x="1" y="1"/>
                    <a:pt x="1" y="1"/>
                  </a:cubicBezTo>
                  <a:cubicBezTo>
                    <a:pt x="1" y="1"/>
                    <a:pt x="1" y="1"/>
                    <a:pt x="1" y="1"/>
                  </a:cubicBezTo>
                  <a:cubicBezTo>
                    <a:pt x="1" y="1"/>
                    <a:pt x="1" y="2"/>
                    <a:pt x="1" y="2"/>
                  </a:cubicBezTo>
                  <a:cubicBezTo>
                    <a:pt x="0" y="2"/>
                    <a:pt x="0" y="2"/>
                    <a:pt x="0" y="2"/>
                  </a:cubicBezTo>
                  <a:cubicBezTo>
                    <a:pt x="0" y="3"/>
                    <a:pt x="0" y="3"/>
                    <a:pt x="0" y="3"/>
                  </a:cubicBezTo>
                  <a:cubicBezTo>
                    <a:pt x="1" y="3"/>
                    <a:pt x="1" y="3"/>
                    <a:pt x="1" y="3"/>
                  </a:cubicBezTo>
                  <a:cubicBezTo>
                    <a:pt x="1" y="3"/>
                    <a:pt x="1" y="3"/>
                    <a:pt x="1" y="4"/>
                  </a:cubicBezTo>
                  <a:cubicBezTo>
                    <a:pt x="1" y="4"/>
                    <a:pt x="1" y="4"/>
                    <a:pt x="1" y="4"/>
                  </a:cubicBezTo>
                  <a:cubicBezTo>
                    <a:pt x="1" y="4"/>
                    <a:pt x="1" y="4"/>
                    <a:pt x="1" y="4"/>
                  </a:cubicBezTo>
                  <a:cubicBezTo>
                    <a:pt x="2" y="4"/>
                    <a:pt x="2" y="4"/>
                    <a:pt x="2" y="4"/>
                  </a:cubicBezTo>
                  <a:cubicBezTo>
                    <a:pt x="2" y="4"/>
                    <a:pt x="2" y="4"/>
                    <a:pt x="3" y="4"/>
                  </a:cubicBezTo>
                  <a:cubicBezTo>
                    <a:pt x="3" y="5"/>
                    <a:pt x="3" y="5"/>
                    <a:pt x="3" y="5"/>
                  </a:cubicBezTo>
                  <a:cubicBezTo>
                    <a:pt x="3" y="5"/>
                    <a:pt x="3" y="5"/>
                    <a:pt x="3" y="5"/>
                  </a:cubicBezTo>
                  <a:cubicBezTo>
                    <a:pt x="3" y="4"/>
                    <a:pt x="3" y="4"/>
                    <a:pt x="3" y="4"/>
                  </a:cubicBezTo>
                  <a:cubicBezTo>
                    <a:pt x="4" y="4"/>
                    <a:pt x="4" y="4"/>
                    <a:pt x="4" y="4"/>
                  </a:cubicBezTo>
                  <a:cubicBezTo>
                    <a:pt x="5" y="4"/>
                    <a:pt x="5" y="4"/>
                    <a:pt x="5" y="4"/>
                  </a:cubicBezTo>
                  <a:cubicBezTo>
                    <a:pt x="5" y="4"/>
                    <a:pt x="5" y="4"/>
                    <a:pt x="5" y="4"/>
                  </a:cubicBezTo>
                  <a:cubicBezTo>
                    <a:pt x="5" y="4"/>
                    <a:pt x="5" y="4"/>
                    <a:pt x="5" y="4"/>
                  </a:cubicBezTo>
                  <a:cubicBezTo>
                    <a:pt x="5" y="3"/>
                    <a:pt x="5" y="3"/>
                    <a:pt x="5" y="3"/>
                  </a:cubicBezTo>
                  <a:lnTo>
                    <a:pt x="6" y="3"/>
                  </a:lnTo>
                  <a:close/>
                  <a:moveTo>
                    <a:pt x="5" y="2"/>
                  </a:moveTo>
                  <a:cubicBezTo>
                    <a:pt x="5" y="3"/>
                    <a:pt x="4" y="4"/>
                    <a:pt x="3" y="4"/>
                  </a:cubicBezTo>
                  <a:cubicBezTo>
                    <a:pt x="2" y="4"/>
                    <a:pt x="1" y="3"/>
                    <a:pt x="1" y="2"/>
                  </a:cubicBezTo>
                  <a:cubicBezTo>
                    <a:pt x="1" y="1"/>
                    <a:pt x="2" y="1"/>
                    <a:pt x="3" y="1"/>
                  </a:cubicBezTo>
                  <a:cubicBezTo>
                    <a:pt x="4" y="1"/>
                    <a:pt x="5" y="1"/>
                    <a:pt x="5" y="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6" name="Freeform 41"/>
            <p:cNvSpPr>
              <a:spLocks noEditPoints="1"/>
            </p:cNvSpPr>
            <p:nvPr/>
          </p:nvSpPr>
          <p:spPr bwMode="auto">
            <a:xfrm>
              <a:off x="3786188" y="3497263"/>
              <a:ext cx="41275" cy="41275"/>
            </a:xfrm>
            <a:custGeom>
              <a:avLst/>
              <a:gdLst/>
              <a:ahLst/>
              <a:cxnLst>
                <a:cxn ang="0">
                  <a:pos x="7" y="4"/>
                </a:cxn>
                <a:cxn ang="0">
                  <a:pos x="7" y="3"/>
                </a:cxn>
                <a:cxn ang="0">
                  <a:pos x="6" y="3"/>
                </a:cxn>
                <a:cxn ang="0">
                  <a:pos x="6" y="2"/>
                </a:cxn>
                <a:cxn ang="0">
                  <a:pos x="6" y="1"/>
                </a:cxn>
                <a:cxn ang="0">
                  <a:pos x="5" y="1"/>
                </a:cxn>
                <a:cxn ang="0">
                  <a:pos x="5" y="1"/>
                </a:cxn>
                <a:cxn ang="0">
                  <a:pos x="4" y="1"/>
                </a:cxn>
                <a:cxn ang="0">
                  <a:pos x="4" y="0"/>
                </a:cxn>
                <a:cxn ang="0">
                  <a:pos x="3" y="0"/>
                </a:cxn>
                <a:cxn ang="0">
                  <a:pos x="3" y="1"/>
                </a:cxn>
                <a:cxn ang="0">
                  <a:pos x="1" y="1"/>
                </a:cxn>
                <a:cxn ang="0">
                  <a:pos x="1" y="1"/>
                </a:cxn>
                <a:cxn ang="0">
                  <a:pos x="0" y="1"/>
                </a:cxn>
                <a:cxn ang="0">
                  <a:pos x="1" y="2"/>
                </a:cxn>
                <a:cxn ang="0">
                  <a:pos x="0" y="3"/>
                </a:cxn>
                <a:cxn ang="0">
                  <a:pos x="0" y="3"/>
                </a:cxn>
                <a:cxn ang="0">
                  <a:pos x="0" y="4"/>
                </a:cxn>
                <a:cxn ang="0">
                  <a:pos x="0" y="4"/>
                </a:cxn>
                <a:cxn ang="0">
                  <a:pos x="1" y="5"/>
                </a:cxn>
                <a:cxn ang="0">
                  <a:pos x="0" y="6"/>
                </a:cxn>
                <a:cxn ang="0">
                  <a:pos x="1" y="6"/>
                </a:cxn>
                <a:cxn ang="0">
                  <a:pos x="1" y="6"/>
                </a:cxn>
                <a:cxn ang="0">
                  <a:pos x="3" y="6"/>
                </a:cxn>
                <a:cxn ang="0">
                  <a:pos x="3" y="7"/>
                </a:cxn>
                <a:cxn ang="0">
                  <a:pos x="4" y="7"/>
                </a:cxn>
                <a:cxn ang="0">
                  <a:pos x="4" y="6"/>
                </a:cxn>
                <a:cxn ang="0">
                  <a:pos x="5" y="6"/>
                </a:cxn>
                <a:cxn ang="0">
                  <a:pos x="5" y="6"/>
                </a:cxn>
                <a:cxn ang="0">
                  <a:pos x="6" y="6"/>
                </a:cxn>
                <a:cxn ang="0">
                  <a:pos x="6" y="5"/>
                </a:cxn>
                <a:cxn ang="0">
                  <a:pos x="6" y="4"/>
                </a:cxn>
                <a:cxn ang="0">
                  <a:pos x="7" y="4"/>
                </a:cxn>
                <a:cxn ang="0">
                  <a:pos x="5" y="4"/>
                </a:cxn>
                <a:cxn ang="0">
                  <a:pos x="3" y="6"/>
                </a:cxn>
                <a:cxn ang="0">
                  <a:pos x="1" y="4"/>
                </a:cxn>
                <a:cxn ang="0">
                  <a:pos x="3" y="1"/>
                </a:cxn>
                <a:cxn ang="0">
                  <a:pos x="5" y="4"/>
                </a:cxn>
              </a:cxnLst>
              <a:rect l="0" t="0" r="r" b="b"/>
              <a:pathLst>
                <a:path w="7" h="7">
                  <a:moveTo>
                    <a:pt x="7" y="4"/>
                  </a:moveTo>
                  <a:cubicBezTo>
                    <a:pt x="7" y="3"/>
                    <a:pt x="7" y="3"/>
                    <a:pt x="7" y="3"/>
                  </a:cubicBezTo>
                  <a:cubicBezTo>
                    <a:pt x="6" y="3"/>
                    <a:pt x="6" y="3"/>
                    <a:pt x="6" y="3"/>
                  </a:cubicBezTo>
                  <a:cubicBezTo>
                    <a:pt x="6" y="3"/>
                    <a:pt x="6" y="2"/>
                    <a:pt x="6" y="2"/>
                  </a:cubicBezTo>
                  <a:cubicBezTo>
                    <a:pt x="6" y="1"/>
                    <a:pt x="6" y="1"/>
                    <a:pt x="6" y="1"/>
                  </a:cubicBezTo>
                  <a:cubicBezTo>
                    <a:pt x="5" y="1"/>
                    <a:pt x="5" y="1"/>
                    <a:pt x="5" y="1"/>
                  </a:cubicBezTo>
                  <a:cubicBezTo>
                    <a:pt x="5" y="1"/>
                    <a:pt x="5" y="1"/>
                    <a:pt x="5" y="1"/>
                  </a:cubicBezTo>
                  <a:cubicBezTo>
                    <a:pt x="5" y="1"/>
                    <a:pt x="4" y="1"/>
                    <a:pt x="4" y="1"/>
                  </a:cubicBezTo>
                  <a:cubicBezTo>
                    <a:pt x="4" y="0"/>
                    <a:pt x="4" y="0"/>
                    <a:pt x="4" y="0"/>
                  </a:cubicBezTo>
                  <a:cubicBezTo>
                    <a:pt x="3" y="0"/>
                    <a:pt x="3" y="0"/>
                    <a:pt x="3" y="0"/>
                  </a:cubicBezTo>
                  <a:cubicBezTo>
                    <a:pt x="3" y="1"/>
                    <a:pt x="3" y="1"/>
                    <a:pt x="3" y="1"/>
                  </a:cubicBezTo>
                  <a:cubicBezTo>
                    <a:pt x="2" y="1"/>
                    <a:pt x="2" y="1"/>
                    <a:pt x="1" y="1"/>
                  </a:cubicBezTo>
                  <a:cubicBezTo>
                    <a:pt x="1" y="1"/>
                    <a:pt x="1" y="1"/>
                    <a:pt x="1" y="1"/>
                  </a:cubicBezTo>
                  <a:cubicBezTo>
                    <a:pt x="0" y="1"/>
                    <a:pt x="0" y="1"/>
                    <a:pt x="0" y="1"/>
                  </a:cubicBezTo>
                  <a:cubicBezTo>
                    <a:pt x="1" y="2"/>
                    <a:pt x="1" y="2"/>
                    <a:pt x="1" y="2"/>
                  </a:cubicBezTo>
                  <a:cubicBezTo>
                    <a:pt x="1" y="2"/>
                    <a:pt x="0" y="3"/>
                    <a:pt x="0" y="3"/>
                  </a:cubicBezTo>
                  <a:cubicBezTo>
                    <a:pt x="0" y="3"/>
                    <a:pt x="0" y="3"/>
                    <a:pt x="0" y="3"/>
                  </a:cubicBezTo>
                  <a:cubicBezTo>
                    <a:pt x="0" y="4"/>
                    <a:pt x="0" y="4"/>
                    <a:pt x="0" y="4"/>
                  </a:cubicBezTo>
                  <a:cubicBezTo>
                    <a:pt x="0" y="4"/>
                    <a:pt x="0" y="4"/>
                    <a:pt x="0" y="4"/>
                  </a:cubicBezTo>
                  <a:cubicBezTo>
                    <a:pt x="0" y="4"/>
                    <a:pt x="1" y="5"/>
                    <a:pt x="1" y="5"/>
                  </a:cubicBezTo>
                  <a:cubicBezTo>
                    <a:pt x="0" y="6"/>
                    <a:pt x="0" y="6"/>
                    <a:pt x="0" y="6"/>
                  </a:cubicBezTo>
                  <a:cubicBezTo>
                    <a:pt x="1" y="6"/>
                    <a:pt x="1" y="6"/>
                    <a:pt x="1" y="6"/>
                  </a:cubicBezTo>
                  <a:cubicBezTo>
                    <a:pt x="1" y="6"/>
                    <a:pt x="1" y="6"/>
                    <a:pt x="1" y="6"/>
                  </a:cubicBezTo>
                  <a:cubicBezTo>
                    <a:pt x="2" y="6"/>
                    <a:pt x="2" y="6"/>
                    <a:pt x="3" y="6"/>
                  </a:cubicBezTo>
                  <a:cubicBezTo>
                    <a:pt x="3" y="7"/>
                    <a:pt x="3" y="7"/>
                    <a:pt x="3" y="7"/>
                  </a:cubicBezTo>
                  <a:cubicBezTo>
                    <a:pt x="4" y="7"/>
                    <a:pt x="4" y="7"/>
                    <a:pt x="4" y="7"/>
                  </a:cubicBezTo>
                  <a:cubicBezTo>
                    <a:pt x="4" y="6"/>
                    <a:pt x="4" y="6"/>
                    <a:pt x="4" y="6"/>
                  </a:cubicBezTo>
                  <a:cubicBezTo>
                    <a:pt x="4" y="6"/>
                    <a:pt x="5" y="6"/>
                    <a:pt x="5" y="6"/>
                  </a:cubicBezTo>
                  <a:cubicBezTo>
                    <a:pt x="5" y="6"/>
                    <a:pt x="5" y="6"/>
                    <a:pt x="5" y="6"/>
                  </a:cubicBezTo>
                  <a:cubicBezTo>
                    <a:pt x="6" y="6"/>
                    <a:pt x="6" y="6"/>
                    <a:pt x="6" y="6"/>
                  </a:cubicBezTo>
                  <a:cubicBezTo>
                    <a:pt x="6" y="5"/>
                    <a:pt x="6" y="5"/>
                    <a:pt x="6" y="5"/>
                  </a:cubicBezTo>
                  <a:cubicBezTo>
                    <a:pt x="6" y="5"/>
                    <a:pt x="6" y="4"/>
                    <a:pt x="6" y="4"/>
                  </a:cubicBezTo>
                  <a:lnTo>
                    <a:pt x="7" y="4"/>
                  </a:lnTo>
                  <a:close/>
                  <a:moveTo>
                    <a:pt x="5" y="4"/>
                  </a:moveTo>
                  <a:cubicBezTo>
                    <a:pt x="5" y="5"/>
                    <a:pt x="4" y="6"/>
                    <a:pt x="3" y="6"/>
                  </a:cubicBezTo>
                  <a:cubicBezTo>
                    <a:pt x="2" y="6"/>
                    <a:pt x="1" y="5"/>
                    <a:pt x="1" y="4"/>
                  </a:cubicBezTo>
                  <a:cubicBezTo>
                    <a:pt x="1" y="2"/>
                    <a:pt x="2" y="1"/>
                    <a:pt x="3" y="1"/>
                  </a:cubicBezTo>
                  <a:cubicBezTo>
                    <a:pt x="4" y="1"/>
                    <a:pt x="5" y="2"/>
                    <a:pt x="5" y="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87" name="Group 86"/>
          <p:cNvGrpSpPr/>
          <p:nvPr/>
        </p:nvGrpSpPr>
        <p:grpSpPr>
          <a:xfrm>
            <a:off x="3341511" y="258228"/>
            <a:ext cx="5508978" cy="954108"/>
            <a:chOff x="3341511" y="258228"/>
            <a:chExt cx="5508978" cy="954108"/>
          </a:xfrm>
        </p:grpSpPr>
        <p:sp>
          <p:nvSpPr>
            <p:cNvPr id="88" name="TextBox 87"/>
            <p:cNvSpPr txBox="1"/>
            <p:nvPr/>
          </p:nvSpPr>
          <p:spPr>
            <a:xfrm>
              <a:off x="3341511" y="258228"/>
              <a:ext cx="5508978" cy="769441"/>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p:txBody>
        </p:sp>
        <p:sp>
          <p:nvSpPr>
            <p:cNvPr id="89" name="TextBox 88"/>
            <p:cNvSpPr txBox="1"/>
            <p:nvPr/>
          </p:nvSpPr>
          <p:spPr>
            <a:xfrm>
              <a:off x="4030132" y="843004"/>
              <a:ext cx="4143023" cy="369332"/>
            </a:xfrm>
            <a:prstGeom prst="rect">
              <a:avLst/>
            </a:prstGeom>
            <a:noFill/>
          </p:spPr>
          <p:txBody>
            <a:bodyPr wrap="square" rtlCol="0">
              <a:spAutoFit/>
            </a:bodyPr>
            <a:lstStyle/>
            <a:p>
              <a:pPr algn="ctr"/>
              <a:r>
                <a:rPr lang="en-US" dirty="0">
                  <a:solidFill>
                    <a:srgbClr val="56595E"/>
                  </a:solidFill>
                  <a:latin typeface="Candara" panose="020E0502030303020204" pitchFamily="34" charset="0"/>
                </a:rPr>
                <a:t>Your Subtitle</a:t>
              </a:r>
            </a:p>
          </p:txBody>
        </p:sp>
      </p:grpSp>
      <p:pic>
        <p:nvPicPr>
          <p:cNvPr id="37" name="Picture 36">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682428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87"/>
                                        </p:tgtEl>
                                        <p:attrNameLst>
                                          <p:attrName>style.visibility</p:attrName>
                                        </p:attrNameLst>
                                      </p:cBhvr>
                                      <p:to>
                                        <p:strVal val="visible"/>
                                      </p:to>
                                    </p:set>
                                    <p:animEffect transition="in" filter="wipe(left)">
                                      <p:cBhvr>
                                        <p:cTn id="7" dur="500"/>
                                        <p:tgtEl>
                                          <p:spTgt spid="87"/>
                                        </p:tgtEl>
                                      </p:cBhvr>
                                    </p:animEffect>
                                  </p:childTnLst>
                                </p:cTn>
                              </p:par>
                            </p:childTnLst>
                          </p:cTn>
                        </p:par>
                        <p:par>
                          <p:cTn id="8" fill="hold">
                            <p:stCondLst>
                              <p:cond delay="500"/>
                            </p:stCondLst>
                            <p:childTnLst>
                              <p:par>
                                <p:cTn id="9" presetID="35" presetClass="entr" presetSubtype="0" fill="hold" nodeType="afterEffect">
                                  <p:stCondLst>
                                    <p:cond delay="0"/>
                                  </p:stCondLst>
                                  <p:childTnLst>
                                    <p:set>
                                      <p:cBhvr>
                                        <p:cTn id="10" dur="1" fill="hold">
                                          <p:stCondLst>
                                            <p:cond delay="0"/>
                                          </p:stCondLst>
                                        </p:cTn>
                                        <p:tgtEl>
                                          <p:spTgt spid="40"/>
                                        </p:tgtEl>
                                        <p:attrNameLst>
                                          <p:attrName>style.visibility</p:attrName>
                                        </p:attrNameLst>
                                      </p:cBhvr>
                                      <p:to>
                                        <p:strVal val="visible"/>
                                      </p:to>
                                    </p:set>
                                    <p:animEffect transition="in" filter="fade">
                                      <p:cBhvr>
                                        <p:cTn id="11" dur="2000"/>
                                        <p:tgtEl>
                                          <p:spTgt spid="40"/>
                                        </p:tgtEl>
                                      </p:cBhvr>
                                    </p:animEffect>
                                    <p:anim calcmode="lin" valueType="num">
                                      <p:cBhvr>
                                        <p:cTn id="12" dur="2000" fill="hold"/>
                                        <p:tgtEl>
                                          <p:spTgt spid="40"/>
                                        </p:tgtEl>
                                        <p:attrNameLst>
                                          <p:attrName>style.rotation</p:attrName>
                                        </p:attrNameLst>
                                      </p:cBhvr>
                                      <p:tavLst>
                                        <p:tav tm="0">
                                          <p:val>
                                            <p:fltVal val="720"/>
                                          </p:val>
                                        </p:tav>
                                        <p:tav tm="100000">
                                          <p:val>
                                            <p:fltVal val="0"/>
                                          </p:val>
                                        </p:tav>
                                      </p:tavLst>
                                    </p:anim>
                                    <p:anim calcmode="lin" valueType="num">
                                      <p:cBhvr>
                                        <p:cTn id="13" dur="2000" fill="hold"/>
                                        <p:tgtEl>
                                          <p:spTgt spid="40"/>
                                        </p:tgtEl>
                                        <p:attrNameLst>
                                          <p:attrName>ppt_h</p:attrName>
                                        </p:attrNameLst>
                                      </p:cBhvr>
                                      <p:tavLst>
                                        <p:tav tm="0">
                                          <p:val>
                                            <p:fltVal val="0"/>
                                          </p:val>
                                        </p:tav>
                                        <p:tav tm="100000">
                                          <p:val>
                                            <p:strVal val="#ppt_h"/>
                                          </p:val>
                                        </p:tav>
                                      </p:tavLst>
                                    </p:anim>
                                    <p:anim calcmode="lin" valueType="num">
                                      <p:cBhvr>
                                        <p:cTn id="14" dur="2000" fill="hold"/>
                                        <p:tgtEl>
                                          <p:spTgt spid="40"/>
                                        </p:tgtEl>
                                        <p:attrNameLst>
                                          <p:attrName>ppt_w</p:attrName>
                                        </p:attrNameLst>
                                      </p:cBhvr>
                                      <p:tavLst>
                                        <p:tav tm="0">
                                          <p:val>
                                            <p:fltVal val="0"/>
                                          </p:val>
                                        </p:tav>
                                        <p:tav tm="100000">
                                          <p:val>
                                            <p:strVal val="#ppt_w"/>
                                          </p:val>
                                        </p:tav>
                                      </p:tavLst>
                                    </p:anim>
                                  </p:childTnLst>
                                </p:cTn>
                              </p:par>
                              <p:par>
                                <p:cTn id="15" presetID="53" presetClass="entr" presetSubtype="16" fill="hold" grpId="0" nodeType="withEffect">
                                  <p:stCondLst>
                                    <p:cond delay="0"/>
                                  </p:stCondLst>
                                  <p:childTnLst>
                                    <p:set>
                                      <p:cBhvr>
                                        <p:cTn id="16" dur="1" fill="hold">
                                          <p:stCondLst>
                                            <p:cond delay="0"/>
                                          </p:stCondLst>
                                        </p:cTn>
                                        <p:tgtEl>
                                          <p:spTgt spid="72"/>
                                        </p:tgtEl>
                                        <p:attrNameLst>
                                          <p:attrName>style.visibility</p:attrName>
                                        </p:attrNameLst>
                                      </p:cBhvr>
                                      <p:to>
                                        <p:strVal val="visible"/>
                                      </p:to>
                                    </p:set>
                                    <p:anim calcmode="lin" valueType="num">
                                      <p:cBhvr>
                                        <p:cTn id="17" dur="2000" fill="hold"/>
                                        <p:tgtEl>
                                          <p:spTgt spid="72"/>
                                        </p:tgtEl>
                                        <p:attrNameLst>
                                          <p:attrName>ppt_w</p:attrName>
                                        </p:attrNameLst>
                                      </p:cBhvr>
                                      <p:tavLst>
                                        <p:tav tm="0">
                                          <p:val>
                                            <p:fltVal val="0"/>
                                          </p:val>
                                        </p:tav>
                                        <p:tav tm="100000">
                                          <p:val>
                                            <p:strVal val="#ppt_w"/>
                                          </p:val>
                                        </p:tav>
                                      </p:tavLst>
                                    </p:anim>
                                    <p:anim calcmode="lin" valueType="num">
                                      <p:cBhvr>
                                        <p:cTn id="18" dur="2000" fill="hold"/>
                                        <p:tgtEl>
                                          <p:spTgt spid="72"/>
                                        </p:tgtEl>
                                        <p:attrNameLst>
                                          <p:attrName>ppt_h</p:attrName>
                                        </p:attrNameLst>
                                      </p:cBhvr>
                                      <p:tavLst>
                                        <p:tav tm="0">
                                          <p:val>
                                            <p:fltVal val="0"/>
                                          </p:val>
                                        </p:tav>
                                        <p:tav tm="100000">
                                          <p:val>
                                            <p:strVal val="#ppt_h"/>
                                          </p:val>
                                        </p:tav>
                                      </p:tavLst>
                                    </p:anim>
                                    <p:animEffect transition="in" filter="fade">
                                      <p:cBhvr>
                                        <p:cTn id="19" dur="2000"/>
                                        <p:tgtEl>
                                          <p:spTgt spid="72"/>
                                        </p:tgtEl>
                                      </p:cBhvr>
                                    </p:animEffect>
                                  </p:childTnLst>
                                </p:cTn>
                              </p:par>
                            </p:childTnLst>
                          </p:cTn>
                        </p:par>
                        <p:par>
                          <p:cTn id="20" fill="hold">
                            <p:stCondLst>
                              <p:cond delay="2500"/>
                            </p:stCondLst>
                            <p:childTnLst>
                              <p:par>
                                <p:cTn id="21" presetID="22" presetClass="entr" presetSubtype="8" fill="hold" grpId="0" nodeType="afterEffect">
                                  <p:stCondLst>
                                    <p:cond delay="0"/>
                                  </p:stCondLst>
                                  <p:childTnLst>
                                    <p:set>
                                      <p:cBhvr>
                                        <p:cTn id="22" dur="1" fill="hold">
                                          <p:stCondLst>
                                            <p:cond delay="0"/>
                                          </p:stCondLst>
                                        </p:cTn>
                                        <p:tgtEl>
                                          <p:spTgt spid="67"/>
                                        </p:tgtEl>
                                        <p:attrNameLst>
                                          <p:attrName>style.visibility</p:attrName>
                                        </p:attrNameLst>
                                      </p:cBhvr>
                                      <p:to>
                                        <p:strVal val="visible"/>
                                      </p:to>
                                    </p:set>
                                    <p:animEffect transition="in" filter="wipe(left)">
                                      <p:cBhvr>
                                        <p:cTn id="23" dur="500"/>
                                        <p:tgtEl>
                                          <p:spTgt spid="67"/>
                                        </p:tgtEl>
                                      </p:cBhvr>
                                    </p:animEffect>
                                  </p:childTnLst>
                                </p:cTn>
                              </p:par>
                            </p:childTnLst>
                          </p:cTn>
                        </p:par>
                        <p:par>
                          <p:cTn id="24" fill="hold">
                            <p:stCondLst>
                              <p:cond delay="3000"/>
                            </p:stCondLst>
                            <p:childTnLst>
                              <p:par>
                                <p:cTn id="25" presetID="35" presetClass="entr" presetSubtype="0" fill="hold" nodeType="afterEffect">
                                  <p:stCondLst>
                                    <p:cond delay="0"/>
                                  </p:stCondLst>
                                  <p:childTnLst>
                                    <p:set>
                                      <p:cBhvr>
                                        <p:cTn id="26" dur="1" fill="hold">
                                          <p:stCondLst>
                                            <p:cond delay="0"/>
                                          </p:stCondLst>
                                        </p:cTn>
                                        <p:tgtEl>
                                          <p:spTgt spid="51"/>
                                        </p:tgtEl>
                                        <p:attrNameLst>
                                          <p:attrName>style.visibility</p:attrName>
                                        </p:attrNameLst>
                                      </p:cBhvr>
                                      <p:to>
                                        <p:strVal val="visible"/>
                                      </p:to>
                                    </p:set>
                                    <p:animEffect transition="in" filter="fade">
                                      <p:cBhvr>
                                        <p:cTn id="27" dur="2000"/>
                                        <p:tgtEl>
                                          <p:spTgt spid="51"/>
                                        </p:tgtEl>
                                      </p:cBhvr>
                                    </p:animEffect>
                                    <p:anim calcmode="lin" valueType="num">
                                      <p:cBhvr>
                                        <p:cTn id="28" dur="2000" fill="hold"/>
                                        <p:tgtEl>
                                          <p:spTgt spid="51"/>
                                        </p:tgtEl>
                                        <p:attrNameLst>
                                          <p:attrName>style.rotation</p:attrName>
                                        </p:attrNameLst>
                                      </p:cBhvr>
                                      <p:tavLst>
                                        <p:tav tm="0">
                                          <p:val>
                                            <p:fltVal val="720"/>
                                          </p:val>
                                        </p:tav>
                                        <p:tav tm="100000">
                                          <p:val>
                                            <p:fltVal val="0"/>
                                          </p:val>
                                        </p:tav>
                                      </p:tavLst>
                                    </p:anim>
                                    <p:anim calcmode="lin" valueType="num">
                                      <p:cBhvr>
                                        <p:cTn id="29" dur="2000" fill="hold"/>
                                        <p:tgtEl>
                                          <p:spTgt spid="51"/>
                                        </p:tgtEl>
                                        <p:attrNameLst>
                                          <p:attrName>ppt_h</p:attrName>
                                        </p:attrNameLst>
                                      </p:cBhvr>
                                      <p:tavLst>
                                        <p:tav tm="0">
                                          <p:val>
                                            <p:fltVal val="0"/>
                                          </p:val>
                                        </p:tav>
                                        <p:tav tm="100000">
                                          <p:val>
                                            <p:strVal val="#ppt_h"/>
                                          </p:val>
                                        </p:tav>
                                      </p:tavLst>
                                    </p:anim>
                                    <p:anim calcmode="lin" valueType="num">
                                      <p:cBhvr>
                                        <p:cTn id="30" dur="2000" fill="hold"/>
                                        <p:tgtEl>
                                          <p:spTgt spid="51"/>
                                        </p:tgtEl>
                                        <p:attrNameLst>
                                          <p:attrName>ppt_w</p:attrName>
                                        </p:attrNameLst>
                                      </p:cBhvr>
                                      <p:tavLst>
                                        <p:tav tm="0">
                                          <p:val>
                                            <p:fltVal val="0"/>
                                          </p:val>
                                        </p:tav>
                                        <p:tav tm="100000">
                                          <p:val>
                                            <p:strVal val="#ppt_w"/>
                                          </p:val>
                                        </p:tav>
                                      </p:tavLst>
                                    </p:anim>
                                  </p:childTnLst>
                                </p:cTn>
                              </p:par>
                              <p:par>
                                <p:cTn id="31" presetID="53" presetClass="entr" presetSubtype="16" fill="hold" nodeType="withEffect">
                                  <p:stCondLst>
                                    <p:cond delay="0"/>
                                  </p:stCondLst>
                                  <p:childTnLst>
                                    <p:set>
                                      <p:cBhvr>
                                        <p:cTn id="32" dur="1" fill="hold">
                                          <p:stCondLst>
                                            <p:cond delay="0"/>
                                          </p:stCondLst>
                                        </p:cTn>
                                        <p:tgtEl>
                                          <p:spTgt spid="73"/>
                                        </p:tgtEl>
                                        <p:attrNameLst>
                                          <p:attrName>style.visibility</p:attrName>
                                        </p:attrNameLst>
                                      </p:cBhvr>
                                      <p:to>
                                        <p:strVal val="visible"/>
                                      </p:to>
                                    </p:set>
                                    <p:anim calcmode="lin" valueType="num">
                                      <p:cBhvr>
                                        <p:cTn id="33" dur="2000" fill="hold"/>
                                        <p:tgtEl>
                                          <p:spTgt spid="73"/>
                                        </p:tgtEl>
                                        <p:attrNameLst>
                                          <p:attrName>ppt_w</p:attrName>
                                        </p:attrNameLst>
                                      </p:cBhvr>
                                      <p:tavLst>
                                        <p:tav tm="0">
                                          <p:val>
                                            <p:fltVal val="0"/>
                                          </p:val>
                                        </p:tav>
                                        <p:tav tm="100000">
                                          <p:val>
                                            <p:strVal val="#ppt_w"/>
                                          </p:val>
                                        </p:tav>
                                      </p:tavLst>
                                    </p:anim>
                                    <p:anim calcmode="lin" valueType="num">
                                      <p:cBhvr>
                                        <p:cTn id="34" dur="2000" fill="hold"/>
                                        <p:tgtEl>
                                          <p:spTgt spid="73"/>
                                        </p:tgtEl>
                                        <p:attrNameLst>
                                          <p:attrName>ppt_h</p:attrName>
                                        </p:attrNameLst>
                                      </p:cBhvr>
                                      <p:tavLst>
                                        <p:tav tm="0">
                                          <p:val>
                                            <p:fltVal val="0"/>
                                          </p:val>
                                        </p:tav>
                                        <p:tav tm="100000">
                                          <p:val>
                                            <p:strVal val="#ppt_h"/>
                                          </p:val>
                                        </p:tav>
                                      </p:tavLst>
                                    </p:anim>
                                    <p:animEffect transition="in" filter="fade">
                                      <p:cBhvr>
                                        <p:cTn id="35" dur="2000"/>
                                        <p:tgtEl>
                                          <p:spTgt spid="73"/>
                                        </p:tgtEl>
                                      </p:cBhvr>
                                    </p:animEffect>
                                  </p:childTnLst>
                                </p:cTn>
                              </p:par>
                            </p:childTnLst>
                          </p:cTn>
                        </p:par>
                        <p:par>
                          <p:cTn id="36" fill="hold">
                            <p:stCondLst>
                              <p:cond delay="5000"/>
                            </p:stCondLst>
                            <p:childTnLst>
                              <p:par>
                                <p:cTn id="37" presetID="22" presetClass="entr" presetSubtype="8" fill="hold" grpId="0" nodeType="afterEffect">
                                  <p:stCondLst>
                                    <p:cond delay="0"/>
                                  </p:stCondLst>
                                  <p:childTnLst>
                                    <p:set>
                                      <p:cBhvr>
                                        <p:cTn id="38" dur="1" fill="hold">
                                          <p:stCondLst>
                                            <p:cond delay="0"/>
                                          </p:stCondLst>
                                        </p:cTn>
                                        <p:tgtEl>
                                          <p:spTgt spid="68"/>
                                        </p:tgtEl>
                                        <p:attrNameLst>
                                          <p:attrName>style.visibility</p:attrName>
                                        </p:attrNameLst>
                                      </p:cBhvr>
                                      <p:to>
                                        <p:strVal val="visible"/>
                                      </p:to>
                                    </p:set>
                                    <p:animEffect transition="in" filter="wipe(left)">
                                      <p:cBhvr>
                                        <p:cTn id="39" dur="500"/>
                                        <p:tgtEl>
                                          <p:spTgt spid="68"/>
                                        </p:tgtEl>
                                      </p:cBhvr>
                                    </p:animEffect>
                                  </p:childTnLst>
                                </p:cTn>
                              </p:par>
                            </p:childTnLst>
                          </p:cTn>
                        </p:par>
                        <p:par>
                          <p:cTn id="40" fill="hold">
                            <p:stCondLst>
                              <p:cond delay="5500"/>
                            </p:stCondLst>
                            <p:childTnLst>
                              <p:par>
                                <p:cTn id="41" presetID="35" presetClass="entr" presetSubtype="0" fill="hold" nodeType="afterEffect">
                                  <p:stCondLst>
                                    <p:cond delay="0"/>
                                  </p:stCondLst>
                                  <p:childTnLst>
                                    <p:set>
                                      <p:cBhvr>
                                        <p:cTn id="42" dur="1" fill="hold">
                                          <p:stCondLst>
                                            <p:cond delay="0"/>
                                          </p:stCondLst>
                                        </p:cTn>
                                        <p:tgtEl>
                                          <p:spTgt spid="44"/>
                                        </p:tgtEl>
                                        <p:attrNameLst>
                                          <p:attrName>style.visibility</p:attrName>
                                        </p:attrNameLst>
                                      </p:cBhvr>
                                      <p:to>
                                        <p:strVal val="visible"/>
                                      </p:to>
                                    </p:set>
                                    <p:animEffect transition="in" filter="fade">
                                      <p:cBhvr>
                                        <p:cTn id="43" dur="2000"/>
                                        <p:tgtEl>
                                          <p:spTgt spid="44"/>
                                        </p:tgtEl>
                                      </p:cBhvr>
                                    </p:animEffect>
                                    <p:anim calcmode="lin" valueType="num">
                                      <p:cBhvr>
                                        <p:cTn id="44" dur="2000" fill="hold"/>
                                        <p:tgtEl>
                                          <p:spTgt spid="44"/>
                                        </p:tgtEl>
                                        <p:attrNameLst>
                                          <p:attrName>style.rotation</p:attrName>
                                        </p:attrNameLst>
                                      </p:cBhvr>
                                      <p:tavLst>
                                        <p:tav tm="0">
                                          <p:val>
                                            <p:fltVal val="720"/>
                                          </p:val>
                                        </p:tav>
                                        <p:tav tm="100000">
                                          <p:val>
                                            <p:fltVal val="0"/>
                                          </p:val>
                                        </p:tav>
                                      </p:tavLst>
                                    </p:anim>
                                    <p:anim calcmode="lin" valueType="num">
                                      <p:cBhvr>
                                        <p:cTn id="45" dur="2000" fill="hold"/>
                                        <p:tgtEl>
                                          <p:spTgt spid="44"/>
                                        </p:tgtEl>
                                        <p:attrNameLst>
                                          <p:attrName>ppt_h</p:attrName>
                                        </p:attrNameLst>
                                      </p:cBhvr>
                                      <p:tavLst>
                                        <p:tav tm="0">
                                          <p:val>
                                            <p:fltVal val="0"/>
                                          </p:val>
                                        </p:tav>
                                        <p:tav tm="100000">
                                          <p:val>
                                            <p:strVal val="#ppt_h"/>
                                          </p:val>
                                        </p:tav>
                                      </p:tavLst>
                                    </p:anim>
                                    <p:anim calcmode="lin" valueType="num">
                                      <p:cBhvr>
                                        <p:cTn id="46" dur="2000" fill="hold"/>
                                        <p:tgtEl>
                                          <p:spTgt spid="44"/>
                                        </p:tgtEl>
                                        <p:attrNameLst>
                                          <p:attrName>ppt_w</p:attrName>
                                        </p:attrNameLst>
                                      </p:cBhvr>
                                      <p:tavLst>
                                        <p:tav tm="0">
                                          <p:val>
                                            <p:fltVal val="0"/>
                                          </p:val>
                                        </p:tav>
                                        <p:tav tm="100000">
                                          <p:val>
                                            <p:strVal val="#ppt_w"/>
                                          </p:val>
                                        </p:tav>
                                      </p:tavLst>
                                    </p:anim>
                                  </p:childTnLst>
                                </p:cTn>
                              </p:par>
                              <p:par>
                                <p:cTn id="47" presetID="53" presetClass="entr" presetSubtype="16" fill="hold" nodeType="withEffect">
                                  <p:stCondLst>
                                    <p:cond delay="0"/>
                                  </p:stCondLst>
                                  <p:childTnLst>
                                    <p:set>
                                      <p:cBhvr>
                                        <p:cTn id="48" dur="1" fill="hold">
                                          <p:stCondLst>
                                            <p:cond delay="0"/>
                                          </p:stCondLst>
                                        </p:cTn>
                                        <p:tgtEl>
                                          <p:spTgt spid="82"/>
                                        </p:tgtEl>
                                        <p:attrNameLst>
                                          <p:attrName>style.visibility</p:attrName>
                                        </p:attrNameLst>
                                      </p:cBhvr>
                                      <p:to>
                                        <p:strVal val="visible"/>
                                      </p:to>
                                    </p:set>
                                    <p:anim calcmode="lin" valueType="num">
                                      <p:cBhvr>
                                        <p:cTn id="49" dur="2000" fill="hold"/>
                                        <p:tgtEl>
                                          <p:spTgt spid="82"/>
                                        </p:tgtEl>
                                        <p:attrNameLst>
                                          <p:attrName>ppt_w</p:attrName>
                                        </p:attrNameLst>
                                      </p:cBhvr>
                                      <p:tavLst>
                                        <p:tav tm="0">
                                          <p:val>
                                            <p:fltVal val="0"/>
                                          </p:val>
                                        </p:tav>
                                        <p:tav tm="100000">
                                          <p:val>
                                            <p:strVal val="#ppt_w"/>
                                          </p:val>
                                        </p:tav>
                                      </p:tavLst>
                                    </p:anim>
                                    <p:anim calcmode="lin" valueType="num">
                                      <p:cBhvr>
                                        <p:cTn id="50" dur="2000" fill="hold"/>
                                        <p:tgtEl>
                                          <p:spTgt spid="82"/>
                                        </p:tgtEl>
                                        <p:attrNameLst>
                                          <p:attrName>ppt_h</p:attrName>
                                        </p:attrNameLst>
                                      </p:cBhvr>
                                      <p:tavLst>
                                        <p:tav tm="0">
                                          <p:val>
                                            <p:fltVal val="0"/>
                                          </p:val>
                                        </p:tav>
                                        <p:tav tm="100000">
                                          <p:val>
                                            <p:strVal val="#ppt_h"/>
                                          </p:val>
                                        </p:tav>
                                      </p:tavLst>
                                    </p:anim>
                                    <p:animEffect transition="in" filter="fade">
                                      <p:cBhvr>
                                        <p:cTn id="51" dur="2000"/>
                                        <p:tgtEl>
                                          <p:spTgt spid="82"/>
                                        </p:tgtEl>
                                      </p:cBhvr>
                                    </p:animEffect>
                                  </p:childTnLst>
                                </p:cTn>
                              </p:par>
                            </p:childTnLst>
                          </p:cTn>
                        </p:par>
                        <p:par>
                          <p:cTn id="52" fill="hold">
                            <p:stCondLst>
                              <p:cond delay="7500"/>
                            </p:stCondLst>
                            <p:childTnLst>
                              <p:par>
                                <p:cTn id="53" presetID="22" presetClass="entr" presetSubtype="8" fill="hold" grpId="0" nodeType="afterEffect">
                                  <p:stCondLst>
                                    <p:cond delay="0"/>
                                  </p:stCondLst>
                                  <p:childTnLst>
                                    <p:set>
                                      <p:cBhvr>
                                        <p:cTn id="54" dur="1" fill="hold">
                                          <p:stCondLst>
                                            <p:cond delay="0"/>
                                          </p:stCondLst>
                                        </p:cTn>
                                        <p:tgtEl>
                                          <p:spTgt spid="69"/>
                                        </p:tgtEl>
                                        <p:attrNameLst>
                                          <p:attrName>style.visibility</p:attrName>
                                        </p:attrNameLst>
                                      </p:cBhvr>
                                      <p:to>
                                        <p:strVal val="visible"/>
                                      </p:to>
                                    </p:set>
                                    <p:animEffect transition="in" filter="wipe(left)">
                                      <p:cBhvr>
                                        <p:cTn id="55" dur="500"/>
                                        <p:tgtEl>
                                          <p:spTgt spid="69"/>
                                        </p:tgtEl>
                                      </p:cBhvr>
                                    </p:animEffect>
                                  </p:childTnLst>
                                </p:cTn>
                              </p:par>
                            </p:childTnLst>
                          </p:cTn>
                        </p:par>
                        <p:par>
                          <p:cTn id="56" fill="hold">
                            <p:stCondLst>
                              <p:cond delay="8000"/>
                            </p:stCondLst>
                            <p:childTnLst>
                              <p:par>
                                <p:cTn id="57" presetID="35" presetClass="entr" presetSubtype="0" fill="hold" nodeType="afterEffect">
                                  <p:stCondLst>
                                    <p:cond delay="0"/>
                                  </p:stCondLst>
                                  <p:childTnLst>
                                    <p:set>
                                      <p:cBhvr>
                                        <p:cTn id="58" dur="1" fill="hold">
                                          <p:stCondLst>
                                            <p:cond delay="0"/>
                                          </p:stCondLst>
                                        </p:cTn>
                                        <p:tgtEl>
                                          <p:spTgt spid="47"/>
                                        </p:tgtEl>
                                        <p:attrNameLst>
                                          <p:attrName>style.visibility</p:attrName>
                                        </p:attrNameLst>
                                      </p:cBhvr>
                                      <p:to>
                                        <p:strVal val="visible"/>
                                      </p:to>
                                    </p:set>
                                    <p:animEffect transition="in" filter="fade">
                                      <p:cBhvr>
                                        <p:cTn id="59" dur="2000"/>
                                        <p:tgtEl>
                                          <p:spTgt spid="47"/>
                                        </p:tgtEl>
                                      </p:cBhvr>
                                    </p:animEffect>
                                    <p:anim calcmode="lin" valueType="num">
                                      <p:cBhvr>
                                        <p:cTn id="60" dur="2000" fill="hold"/>
                                        <p:tgtEl>
                                          <p:spTgt spid="47"/>
                                        </p:tgtEl>
                                        <p:attrNameLst>
                                          <p:attrName>style.rotation</p:attrName>
                                        </p:attrNameLst>
                                      </p:cBhvr>
                                      <p:tavLst>
                                        <p:tav tm="0">
                                          <p:val>
                                            <p:fltVal val="720"/>
                                          </p:val>
                                        </p:tav>
                                        <p:tav tm="100000">
                                          <p:val>
                                            <p:fltVal val="0"/>
                                          </p:val>
                                        </p:tav>
                                      </p:tavLst>
                                    </p:anim>
                                    <p:anim calcmode="lin" valueType="num">
                                      <p:cBhvr>
                                        <p:cTn id="61" dur="2000" fill="hold"/>
                                        <p:tgtEl>
                                          <p:spTgt spid="47"/>
                                        </p:tgtEl>
                                        <p:attrNameLst>
                                          <p:attrName>ppt_h</p:attrName>
                                        </p:attrNameLst>
                                      </p:cBhvr>
                                      <p:tavLst>
                                        <p:tav tm="0">
                                          <p:val>
                                            <p:fltVal val="0"/>
                                          </p:val>
                                        </p:tav>
                                        <p:tav tm="100000">
                                          <p:val>
                                            <p:strVal val="#ppt_h"/>
                                          </p:val>
                                        </p:tav>
                                      </p:tavLst>
                                    </p:anim>
                                    <p:anim calcmode="lin" valueType="num">
                                      <p:cBhvr>
                                        <p:cTn id="62" dur="2000" fill="hold"/>
                                        <p:tgtEl>
                                          <p:spTgt spid="47"/>
                                        </p:tgtEl>
                                        <p:attrNameLst>
                                          <p:attrName>ppt_w</p:attrName>
                                        </p:attrNameLst>
                                      </p:cBhvr>
                                      <p:tavLst>
                                        <p:tav tm="0">
                                          <p:val>
                                            <p:fltVal val="0"/>
                                          </p:val>
                                        </p:tav>
                                        <p:tav tm="100000">
                                          <p:val>
                                            <p:strVal val="#ppt_w"/>
                                          </p:val>
                                        </p:tav>
                                      </p:tavLst>
                                    </p:anim>
                                  </p:childTnLst>
                                </p:cTn>
                              </p:par>
                              <p:par>
                                <p:cTn id="63" presetID="53" presetClass="entr" presetSubtype="16" fill="hold" grpId="0" nodeType="withEffect">
                                  <p:stCondLst>
                                    <p:cond delay="0"/>
                                  </p:stCondLst>
                                  <p:childTnLst>
                                    <p:set>
                                      <p:cBhvr>
                                        <p:cTn id="64" dur="1" fill="hold">
                                          <p:stCondLst>
                                            <p:cond delay="0"/>
                                          </p:stCondLst>
                                        </p:cTn>
                                        <p:tgtEl>
                                          <p:spTgt spid="71"/>
                                        </p:tgtEl>
                                        <p:attrNameLst>
                                          <p:attrName>style.visibility</p:attrName>
                                        </p:attrNameLst>
                                      </p:cBhvr>
                                      <p:to>
                                        <p:strVal val="visible"/>
                                      </p:to>
                                    </p:set>
                                    <p:anim calcmode="lin" valueType="num">
                                      <p:cBhvr>
                                        <p:cTn id="65" dur="2000" fill="hold"/>
                                        <p:tgtEl>
                                          <p:spTgt spid="71"/>
                                        </p:tgtEl>
                                        <p:attrNameLst>
                                          <p:attrName>ppt_w</p:attrName>
                                        </p:attrNameLst>
                                      </p:cBhvr>
                                      <p:tavLst>
                                        <p:tav tm="0">
                                          <p:val>
                                            <p:fltVal val="0"/>
                                          </p:val>
                                        </p:tav>
                                        <p:tav tm="100000">
                                          <p:val>
                                            <p:strVal val="#ppt_w"/>
                                          </p:val>
                                        </p:tav>
                                      </p:tavLst>
                                    </p:anim>
                                    <p:anim calcmode="lin" valueType="num">
                                      <p:cBhvr>
                                        <p:cTn id="66" dur="2000" fill="hold"/>
                                        <p:tgtEl>
                                          <p:spTgt spid="71"/>
                                        </p:tgtEl>
                                        <p:attrNameLst>
                                          <p:attrName>ppt_h</p:attrName>
                                        </p:attrNameLst>
                                      </p:cBhvr>
                                      <p:tavLst>
                                        <p:tav tm="0">
                                          <p:val>
                                            <p:fltVal val="0"/>
                                          </p:val>
                                        </p:tav>
                                        <p:tav tm="100000">
                                          <p:val>
                                            <p:strVal val="#ppt_h"/>
                                          </p:val>
                                        </p:tav>
                                      </p:tavLst>
                                    </p:anim>
                                    <p:animEffect transition="in" filter="fade">
                                      <p:cBhvr>
                                        <p:cTn id="67" dur="2000"/>
                                        <p:tgtEl>
                                          <p:spTgt spid="71"/>
                                        </p:tgtEl>
                                      </p:cBhvr>
                                    </p:animEffect>
                                  </p:childTnLst>
                                </p:cTn>
                              </p:par>
                            </p:childTnLst>
                          </p:cTn>
                        </p:par>
                        <p:par>
                          <p:cTn id="68" fill="hold">
                            <p:stCondLst>
                              <p:cond delay="10000"/>
                            </p:stCondLst>
                            <p:childTnLst>
                              <p:par>
                                <p:cTn id="69" presetID="22" presetClass="entr" presetSubtype="8" fill="hold" grpId="0" nodeType="afterEffect">
                                  <p:stCondLst>
                                    <p:cond delay="0"/>
                                  </p:stCondLst>
                                  <p:childTnLst>
                                    <p:set>
                                      <p:cBhvr>
                                        <p:cTn id="70" dur="1" fill="hold">
                                          <p:stCondLst>
                                            <p:cond delay="0"/>
                                          </p:stCondLst>
                                        </p:cTn>
                                        <p:tgtEl>
                                          <p:spTgt spid="70"/>
                                        </p:tgtEl>
                                        <p:attrNameLst>
                                          <p:attrName>style.visibility</p:attrName>
                                        </p:attrNameLst>
                                      </p:cBhvr>
                                      <p:to>
                                        <p:strVal val="visible"/>
                                      </p:to>
                                    </p:set>
                                    <p:animEffect transition="in" filter="wipe(left)">
                                      <p:cBhvr>
                                        <p:cTn id="71" dur="500"/>
                                        <p:tgtEl>
                                          <p:spTgt spid="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 grpId="0"/>
      <p:bldP spid="68" grpId="0"/>
      <p:bldP spid="69" grpId="0"/>
      <p:bldP spid="70" grpId="0"/>
      <p:bldP spid="71" grpId="0" animBg="1"/>
      <p:bldP spid="7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sp>
        <p:nvSpPr>
          <p:cNvPr id="14" name="Title 1"/>
          <p:cNvSpPr txBox="1">
            <a:spLocks/>
          </p:cNvSpPr>
          <p:nvPr/>
        </p:nvSpPr>
        <p:spPr>
          <a:xfrm>
            <a:off x="1524000" y="1122363"/>
            <a:ext cx="9144000" cy="238760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dirty="0"/>
              <a:t>COLOR SET 40</a:t>
            </a:r>
          </a:p>
        </p:txBody>
      </p:sp>
      <p:grpSp>
        <p:nvGrpSpPr>
          <p:cNvPr id="15" name="Group 14"/>
          <p:cNvGrpSpPr/>
          <p:nvPr/>
        </p:nvGrpSpPr>
        <p:grpSpPr>
          <a:xfrm>
            <a:off x="4907280" y="1849036"/>
            <a:ext cx="2377440" cy="467127"/>
            <a:chOff x="2696381" y="6137360"/>
            <a:chExt cx="2377440" cy="467127"/>
          </a:xfrm>
        </p:grpSpPr>
        <p:sp>
          <p:nvSpPr>
            <p:cNvPr id="16" name="Rectangle 15"/>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p:cNvGrpSpPr/>
            <p:nvPr/>
          </p:nvGrpSpPr>
          <p:grpSpPr>
            <a:xfrm>
              <a:off x="2771745" y="6150580"/>
              <a:ext cx="1490427" cy="419533"/>
              <a:chOff x="2771745" y="6150580"/>
              <a:chExt cx="1490427" cy="419533"/>
            </a:xfrm>
          </p:grpSpPr>
          <p:sp>
            <p:nvSpPr>
              <p:cNvPr id="19" name="Rounded Rectangle 18"/>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0" name="Rounded Rectangle 19"/>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20"/>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8" name="TextBox 17"/>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1922</TotalTime>
  <Words>1317</Words>
  <Application>Microsoft Office PowerPoint</Application>
  <PresentationFormat>Widescreen</PresentationFormat>
  <Paragraphs>57</Paragraphs>
  <Slides>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PowerPoint Presentation</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371</cp:revision>
  <dcterms:created xsi:type="dcterms:W3CDTF">2016-09-28T22:08:47Z</dcterms:created>
  <dcterms:modified xsi:type="dcterms:W3CDTF">2016-10-13T19:09:24Z</dcterms:modified>
</cp:coreProperties>
</file>