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062396" y="2"/>
            <a:ext cx="1709768" cy="5387627"/>
            <a:chOff x="2062396" y="2"/>
            <a:chExt cx="1709768" cy="5387627"/>
          </a:xfrm>
          <a:effectLst>
            <a:outerShdw blurRad="50800" dist="38100" dir="2700000" algn="tl" rotWithShape="0">
              <a:prstClr val="black">
                <a:alpha val="40000"/>
              </a:prstClr>
            </a:outerShdw>
          </a:effectLst>
        </p:grpSpPr>
        <p:cxnSp>
          <p:nvCxnSpPr>
            <p:cNvPr id="88" name="Straight Connector 87"/>
            <p:cNvCxnSpPr/>
            <p:nvPr/>
          </p:nvCxnSpPr>
          <p:spPr>
            <a:xfrm flipH="1" flipV="1">
              <a:off x="2917279" y="2"/>
              <a:ext cx="21043" cy="2650845"/>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2062396" y="2616157"/>
              <a:ext cx="1709768" cy="2771472"/>
              <a:chOff x="2062396" y="2616157"/>
              <a:chExt cx="1709768" cy="2771472"/>
            </a:xfrm>
          </p:grpSpPr>
          <p:sp>
            <p:nvSpPr>
              <p:cNvPr id="28" name="Freeform 28"/>
              <p:cNvSpPr>
                <a:spLocks/>
              </p:cNvSpPr>
              <p:nvPr/>
            </p:nvSpPr>
            <p:spPr bwMode="auto">
              <a:xfrm rot="10800000">
                <a:off x="2062396" y="3207313"/>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85C40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31"/>
              <p:cNvSpPr>
                <a:spLocks/>
              </p:cNvSpPr>
              <p:nvPr/>
            </p:nvSpPr>
            <p:spPr bwMode="auto">
              <a:xfrm rot="10800000">
                <a:off x="2575411" y="3203916"/>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2" name="Freeform 32"/>
              <p:cNvSpPr>
                <a:spLocks/>
              </p:cNvSpPr>
              <p:nvPr/>
            </p:nvSpPr>
            <p:spPr bwMode="auto">
              <a:xfrm rot="10800000">
                <a:off x="2740188" y="2616157"/>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3" name="Freeform 33"/>
              <p:cNvSpPr>
                <a:spLocks/>
              </p:cNvSpPr>
              <p:nvPr/>
            </p:nvSpPr>
            <p:spPr bwMode="auto">
              <a:xfrm rot="10800000">
                <a:off x="2732544" y="2637390"/>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5" name="Freeform 34"/>
              <p:cNvSpPr>
                <a:spLocks/>
              </p:cNvSpPr>
              <p:nvPr/>
            </p:nvSpPr>
            <p:spPr bwMode="auto">
              <a:xfrm rot="10800000">
                <a:off x="2591549" y="2748658"/>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7" name="Freeform 36"/>
              <p:cNvSpPr>
                <a:spLocks/>
              </p:cNvSpPr>
              <p:nvPr/>
            </p:nvSpPr>
            <p:spPr bwMode="auto">
              <a:xfrm rot="10800000">
                <a:off x="2675636" y="3175888"/>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6" name="Group 5"/>
          <p:cNvGrpSpPr/>
          <p:nvPr/>
        </p:nvGrpSpPr>
        <p:grpSpPr>
          <a:xfrm>
            <a:off x="4913498" y="2"/>
            <a:ext cx="1364461" cy="4405340"/>
            <a:chOff x="4913498" y="2"/>
            <a:chExt cx="1364461" cy="4405340"/>
          </a:xfrm>
          <a:effectLst>
            <a:outerShdw blurRad="50800" dist="38100" dir="2700000" algn="tl" rotWithShape="0">
              <a:prstClr val="black">
                <a:alpha val="40000"/>
              </a:prstClr>
            </a:outerShdw>
          </a:effectLst>
        </p:grpSpPr>
        <p:cxnSp>
          <p:nvCxnSpPr>
            <p:cNvPr id="92" name="Straight Connector 91"/>
            <p:cNvCxnSpPr/>
            <p:nvPr/>
          </p:nvCxnSpPr>
          <p:spPr>
            <a:xfrm flipH="1" flipV="1">
              <a:off x="5577164" y="2"/>
              <a:ext cx="18029" cy="2193599"/>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4913498" y="2193599"/>
              <a:ext cx="1364461" cy="2211743"/>
              <a:chOff x="4913498" y="2193599"/>
              <a:chExt cx="1364461" cy="2211743"/>
            </a:xfrm>
          </p:grpSpPr>
          <p:sp>
            <p:nvSpPr>
              <p:cNvPr id="63" name="Freeform 28"/>
              <p:cNvSpPr>
                <a:spLocks/>
              </p:cNvSpPr>
              <p:nvPr/>
            </p:nvSpPr>
            <p:spPr bwMode="auto">
              <a:xfrm rot="10800000">
                <a:off x="4913498" y="2665364"/>
                <a:ext cx="1364461" cy="1739978"/>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4" name="Freeform 31"/>
              <p:cNvSpPr>
                <a:spLocks/>
              </p:cNvSpPr>
              <p:nvPr/>
            </p:nvSpPr>
            <p:spPr bwMode="auto">
              <a:xfrm rot="10800000">
                <a:off x="5322903" y="2662654"/>
                <a:ext cx="574117" cy="12133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5" name="Freeform 32"/>
              <p:cNvSpPr>
                <a:spLocks/>
              </p:cNvSpPr>
              <p:nvPr/>
            </p:nvSpPr>
            <p:spPr bwMode="auto">
              <a:xfrm rot="10800000">
                <a:off x="5454402" y="2193599"/>
                <a:ext cx="296209" cy="132853"/>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6" name="Freeform 33"/>
              <p:cNvSpPr>
                <a:spLocks/>
              </p:cNvSpPr>
              <p:nvPr/>
            </p:nvSpPr>
            <p:spPr bwMode="auto">
              <a:xfrm rot="10800000">
                <a:off x="5448302" y="2210544"/>
                <a:ext cx="307732" cy="12268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34"/>
              <p:cNvSpPr>
                <a:spLocks/>
              </p:cNvSpPr>
              <p:nvPr/>
            </p:nvSpPr>
            <p:spPr bwMode="auto">
              <a:xfrm rot="10800000">
                <a:off x="5335783" y="2299340"/>
                <a:ext cx="557172" cy="432452"/>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9" name="Freeform 36"/>
              <p:cNvSpPr>
                <a:spLocks/>
              </p:cNvSpPr>
              <p:nvPr/>
            </p:nvSpPr>
            <p:spPr bwMode="auto">
              <a:xfrm rot="10800000">
                <a:off x="5402887" y="2640286"/>
                <a:ext cx="416863" cy="63716"/>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5" name="Group 4"/>
          <p:cNvGrpSpPr/>
          <p:nvPr/>
        </p:nvGrpSpPr>
        <p:grpSpPr>
          <a:xfrm>
            <a:off x="3551815" y="1"/>
            <a:ext cx="1315205" cy="3325700"/>
            <a:chOff x="3551815" y="1"/>
            <a:chExt cx="1315205" cy="3325700"/>
          </a:xfrm>
          <a:effectLst>
            <a:outerShdw blurRad="50800" dist="38100" dir="2700000" algn="tl" rotWithShape="0">
              <a:prstClr val="black">
                <a:alpha val="40000"/>
              </a:prstClr>
            </a:outerShdw>
          </a:effectLst>
        </p:grpSpPr>
        <p:cxnSp>
          <p:nvCxnSpPr>
            <p:cNvPr id="90" name="Straight Connector 89"/>
            <p:cNvCxnSpPr/>
            <p:nvPr/>
          </p:nvCxnSpPr>
          <p:spPr>
            <a:xfrm flipH="1" flipV="1">
              <a:off x="4215951" y="1"/>
              <a:ext cx="18029" cy="1196508"/>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grpSp>
          <p:nvGrpSpPr>
            <p:cNvPr id="9" name="Group 8"/>
            <p:cNvGrpSpPr/>
            <p:nvPr/>
          </p:nvGrpSpPr>
          <p:grpSpPr>
            <a:xfrm>
              <a:off x="3551815" y="1193801"/>
              <a:ext cx="1315205" cy="2131900"/>
              <a:chOff x="3551815" y="1193801"/>
              <a:chExt cx="1315205" cy="2131900"/>
            </a:xfrm>
          </p:grpSpPr>
          <p:sp>
            <p:nvSpPr>
              <p:cNvPr id="47" name="Freeform 28"/>
              <p:cNvSpPr>
                <a:spLocks/>
              </p:cNvSpPr>
              <p:nvPr/>
            </p:nvSpPr>
            <p:spPr bwMode="auto">
              <a:xfrm rot="10800000">
                <a:off x="3551815" y="1648536"/>
                <a:ext cx="1315205" cy="1677165"/>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3EB8C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 name="Freeform 31"/>
              <p:cNvSpPr>
                <a:spLocks/>
              </p:cNvSpPr>
              <p:nvPr/>
            </p:nvSpPr>
            <p:spPr bwMode="auto">
              <a:xfrm rot="10800000">
                <a:off x="3946442" y="1645922"/>
                <a:ext cx="553392" cy="11695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 name="Freeform 32"/>
              <p:cNvSpPr>
                <a:spLocks/>
              </p:cNvSpPr>
              <p:nvPr/>
            </p:nvSpPr>
            <p:spPr bwMode="auto">
              <a:xfrm rot="10800000">
                <a:off x="4073192" y="1193801"/>
                <a:ext cx="285517" cy="128059"/>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0" name="Freeform 33"/>
              <p:cNvSpPr>
                <a:spLocks/>
              </p:cNvSpPr>
              <p:nvPr/>
            </p:nvSpPr>
            <p:spPr bwMode="auto">
              <a:xfrm rot="10800000">
                <a:off x="4067312" y="1210134"/>
                <a:ext cx="296624" cy="11825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34"/>
              <p:cNvSpPr>
                <a:spLocks/>
              </p:cNvSpPr>
              <p:nvPr/>
            </p:nvSpPr>
            <p:spPr bwMode="auto">
              <a:xfrm rot="10800000">
                <a:off x="3958856" y="1295725"/>
                <a:ext cx="537059" cy="416841"/>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3" name="Freeform 36"/>
              <p:cNvSpPr>
                <a:spLocks/>
              </p:cNvSpPr>
              <p:nvPr/>
            </p:nvSpPr>
            <p:spPr bwMode="auto">
              <a:xfrm rot="10800000">
                <a:off x="4023538" y="1624362"/>
                <a:ext cx="401815" cy="61415"/>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12" name="Group 11"/>
          <p:cNvGrpSpPr/>
          <p:nvPr/>
        </p:nvGrpSpPr>
        <p:grpSpPr>
          <a:xfrm>
            <a:off x="6215032" y="2"/>
            <a:ext cx="1709768" cy="5562598"/>
            <a:chOff x="6215032" y="2"/>
            <a:chExt cx="1709768" cy="5562598"/>
          </a:xfrm>
          <a:effectLst>
            <a:outerShdw blurRad="50800" dist="38100" dir="2700000" algn="tl" rotWithShape="0">
              <a:prstClr val="black">
                <a:alpha val="40000"/>
              </a:prstClr>
            </a:outerShdw>
          </a:effectLst>
        </p:grpSpPr>
        <p:cxnSp>
          <p:nvCxnSpPr>
            <p:cNvPr id="94" name="Straight Connector 93"/>
            <p:cNvCxnSpPr/>
            <p:nvPr/>
          </p:nvCxnSpPr>
          <p:spPr>
            <a:xfrm flipH="1" flipV="1">
              <a:off x="7051886" y="2"/>
              <a:ext cx="18029" cy="2828153"/>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6215032" y="2791128"/>
              <a:ext cx="1709768" cy="2771472"/>
              <a:chOff x="6215032" y="2791128"/>
              <a:chExt cx="1709768" cy="2771472"/>
            </a:xfrm>
          </p:grpSpPr>
          <p:sp>
            <p:nvSpPr>
              <p:cNvPr id="71" name="Freeform 28"/>
              <p:cNvSpPr>
                <a:spLocks/>
              </p:cNvSpPr>
              <p:nvPr/>
            </p:nvSpPr>
            <p:spPr bwMode="auto">
              <a:xfrm rot="10800000">
                <a:off x="6215032" y="3382284"/>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01AA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2" name="Freeform 31"/>
              <p:cNvSpPr>
                <a:spLocks/>
              </p:cNvSpPr>
              <p:nvPr/>
            </p:nvSpPr>
            <p:spPr bwMode="auto">
              <a:xfrm rot="10800000">
                <a:off x="6728047" y="3378887"/>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3" name="Freeform 32"/>
              <p:cNvSpPr>
                <a:spLocks/>
              </p:cNvSpPr>
              <p:nvPr/>
            </p:nvSpPr>
            <p:spPr bwMode="auto">
              <a:xfrm rot="10800000">
                <a:off x="6892824" y="2791128"/>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33"/>
              <p:cNvSpPr>
                <a:spLocks/>
              </p:cNvSpPr>
              <p:nvPr/>
            </p:nvSpPr>
            <p:spPr bwMode="auto">
              <a:xfrm rot="10800000">
                <a:off x="6885180" y="2812361"/>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34"/>
              <p:cNvSpPr>
                <a:spLocks/>
              </p:cNvSpPr>
              <p:nvPr/>
            </p:nvSpPr>
            <p:spPr bwMode="auto">
              <a:xfrm rot="10800000">
                <a:off x="6744185" y="2923629"/>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Freeform 36"/>
              <p:cNvSpPr>
                <a:spLocks/>
              </p:cNvSpPr>
              <p:nvPr/>
            </p:nvSpPr>
            <p:spPr bwMode="auto">
              <a:xfrm rot="10800000">
                <a:off x="6828272" y="3350859"/>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3" name="Group 2"/>
          <p:cNvGrpSpPr/>
          <p:nvPr/>
        </p:nvGrpSpPr>
        <p:grpSpPr>
          <a:xfrm>
            <a:off x="555827" y="1"/>
            <a:ext cx="1709768" cy="4337594"/>
            <a:chOff x="555827" y="1"/>
            <a:chExt cx="1709768" cy="4337594"/>
          </a:xfrm>
          <a:effectLst>
            <a:outerShdw blurRad="50800" dist="38100" dir="2700000" algn="tl" rotWithShape="0">
              <a:prstClr val="black">
                <a:alpha val="40000"/>
              </a:prstClr>
            </a:outerShdw>
          </a:effectLst>
        </p:grpSpPr>
        <p:cxnSp>
          <p:nvCxnSpPr>
            <p:cNvPr id="23573" name="Straight Connector 23572"/>
            <p:cNvCxnSpPr>
              <a:stCxn id="58" idx="28"/>
            </p:cNvCxnSpPr>
            <p:nvPr/>
          </p:nvCxnSpPr>
          <p:spPr>
            <a:xfrm flipH="1" flipV="1">
              <a:off x="1410710" y="1"/>
              <a:ext cx="12972" cy="1587355"/>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555827" y="1566123"/>
              <a:ext cx="1709768" cy="2771472"/>
              <a:chOff x="555827" y="1566123"/>
              <a:chExt cx="1709768" cy="2771472"/>
            </a:xfrm>
          </p:grpSpPr>
          <p:sp>
            <p:nvSpPr>
              <p:cNvPr id="55" name="Freeform 28"/>
              <p:cNvSpPr>
                <a:spLocks/>
              </p:cNvSpPr>
              <p:nvPr/>
            </p:nvSpPr>
            <p:spPr bwMode="auto">
              <a:xfrm rot="10800000">
                <a:off x="555827" y="2157279"/>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56" name="Freeform 31"/>
              <p:cNvSpPr>
                <a:spLocks/>
              </p:cNvSpPr>
              <p:nvPr/>
            </p:nvSpPr>
            <p:spPr bwMode="auto">
              <a:xfrm rot="10800000">
                <a:off x="1068842" y="2153882"/>
                <a:ext cx="719410"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32"/>
              <p:cNvSpPr>
                <a:spLocks/>
              </p:cNvSpPr>
              <p:nvPr/>
            </p:nvSpPr>
            <p:spPr bwMode="auto">
              <a:xfrm rot="10800000">
                <a:off x="1233619" y="1566123"/>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8" name="Freeform 33"/>
              <p:cNvSpPr>
                <a:spLocks/>
              </p:cNvSpPr>
              <p:nvPr/>
            </p:nvSpPr>
            <p:spPr bwMode="auto">
              <a:xfrm rot="10800000">
                <a:off x="1225975" y="1587356"/>
                <a:ext cx="385611" cy="153735"/>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34"/>
              <p:cNvSpPr>
                <a:spLocks/>
              </p:cNvSpPr>
              <p:nvPr/>
            </p:nvSpPr>
            <p:spPr bwMode="auto">
              <a:xfrm rot="10800000">
                <a:off x="1084980" y="1698624"/>
                <a:ext cx="698176" cy="541894"/>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36"/>
              <p:cNvSpPr>
                <a:spLocks/>
              </p:cNvSpPr>
              <p:nvPr/>
            </p:nvSpPr>
            <p:spPr bwMode="auto">
              <a:xfrm rot="10800000">
                <a:off x="1169067" y="2125854"/>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sp>
        <p:nvSpPr>
          <p:cNvPr id="60" name="Shape 3686"/>
          <p:cNvSpPr/>
          <p:nvPr/>
        </p:nvSpPr>
        <p:spPr>
          <a:xfrm>
            <a:off x="8332576" y="589118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01AA8D"/>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62" name="Text Box 10"/>
          <p:cNvSpPr txBox="1">
            <a:spLocks noChangeArrowheads="1"/>
          </p:cNvSpPr>
          <p:nvPr/>
        </p:nvSpPr>
        <p:spPr bwMode="auto">
          <a:xfrm>
            <a:off x="8634403" y="5803388"/>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Shape 3686"/>
          <p:cNvSpPr/>
          <p:nvPr/>
        </p:nvSpPr>
        <p:spPr>
          <a:xfrm>
            <a:off x="8332576" y="497973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FA803"/>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70" name="Text Box 10"/>
          <p:cNvSpPr txBox="1">
            <a:spLocks noChangeArrowheads="1"/>
          </p:cNvSpPr>
          <p:nvPr/>
        </p:nvSpPr>
        <p:spPr bwMode="auto">
          <a:xfrm>
            <a:off x="8634403" y="4891944"/>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6" name="Shape 3686"/>
          <p:cNvSpPr/>
          <p:nvPr/>
        </p:nvSpPr>
        <p:spPr>
          <a:xfrm>
            <a:off x="8332576" y="406829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EB8CD"/>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78" name="Text Box 10"/>
          <p:cNvSpPr txBox="1">
            <a:spLocks noChangeArrowheads="1"/>
          </p:cNvSpPr>
          <p:nvPr/>
        </p:nvSpPr>
        <p:spPr bwMode="auto">
          <a:xfrm>
            <a:off x="8634403" y="398050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9" name="Shape 3686"/>
          <p:cNvSpPr/>
          <p:nvPr/>
        </p:nvSpPr>
        <p:spPr>
          <a:xfrm>
            <a:off x="8332576" y="324464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85C401"/>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80" name="Text Box 10"/>
          <p:cNvSpPr txBox="1">
            <a:spLocks noChangeArrowheads="1"/>
          </p:cNvSpPr>
          <p:nvPr/>
        </p:nvSpPr>
        <p:spPr bwMode="auto">
          <a:xfrm>
            <a:off x="8634403" y="315685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1" name="Shape 3686"/>
          <p:cNvSpPr/>
          <p:nvPr/>
        </p:nvSpPr>
        <p:spPr>
          <a:xfrm>
            <a:off x="8332576" y="241424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F2B2A"/>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82" name="Text Box 10"/>
          <p:cNvSpPr txBox="1">
            <a:spLocks noChangeArrowheads="1"/>
          </p:cNvSpPr>
          <p:nvPr/>
        </p:nvSpPr>
        <p:spPr bwMode="auto">
          <a:xfrm>
            <a:off x="8634403" y="2326453"/>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83" name="Group 82"/>
          <p:cNvGrpSpPr/>
          <p:nvPr/>
        </p:nvGrpSpPr>
        <p:grpSpPr>
          <a:xfrm>
            <a:off x="6310489" y="258228"/>
            <a:ext cx="5508978" cy="954108"/>
            <a:chOff x="3341511" y="258228"/>
            <a:chExt cx="5508978" cy="954108"/>
          </a:xfrm>
        </p:grpSpPr>
        <p:sp>
          <p:nvSpPr>
            <p:cNvPr id="84" name="TextBox 83"/>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85" name="TextBox 84"/>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sp>
        <p:nvSpPr>
          <p:cNvPr id="2" name="TextBox 1"/>
          <p:cNvSpPr txBox="1"/>
          <p:nvPr/>
        </p:nvSpPr>
        <p:spPr>
          <a:xfrm>
            <a:off x="784261" y="3298722"/>
            <a:ext cx="1188720" cy="523220"/>
          </a:xfrm>
          <a:prstGeom prst="rect">
            <a:avLst/>
          </a:prstGeom>
          <a:noFill/>
        </p:spPr>
        <p:txBody>
          <a:bodyPr wrap="square" rtlCol="0">
            <a:spAutoFit/>
          </a:bodyPr>
          <a:lstStyle/>
          <a:p>
            <a:pPr algn="ctr"/>
            <a:r>
              <a:rPr lang="en-US" sz="2800" dirty="0">
                <a:solidFill>
                  <a:schemeClr val="bg1"/>
                </a:solidFill>
                <a:latin typeface="Lato"/>
              </a:rPr>
              <a:t>$722</a:t>
            </a:r>
          </a:p>
        </p:txBody>
      </p:sp>
      <p:sp>
        <p:nvSpPr>
          <p:cNvPr id="86" name="TextBox 85"/>
          <p:cNvSpPr txBox="1"/>
          <p:nvPr/>
        </p:nvSpPr>
        <p:spPr>
          <a:xfrm>
            <a:off x="2322919" y="4337603"/>
            <a:ext cx="1188720" cy="523220"/>
          </a:xfrm>
          <a:prstGeom prst="rect">
            <a:avLst/>
          </a:prstGeom>
          <a:noFill/>
        </p:spPr>
        <p:txBody>
          <a:bodyPr wrap="square" rtlCol="0">
            <a:spAutoFit/>
          </a:bodyPr>
          <a:lstStyle/>
          <a:p>
            <a:pPr algn="ctr"/>
            <a:r>
              <a:rPr lang="en-US" sz="2800" dirty="0">
                <a:solidFill>
                  <a:schemeClr val="bg1"/>
                </a:solidFill>
                <a:latin typeface="Lato"/>
              </a:rPr>
              <a:t>$931</a:t>
            </a:r>
          </a:p>
        </p:txBody>
      </p:sp>
      <p:sp>
        <p:nvSpPr>
          <p:cNvPr id="87" name="TextBox 86"/>
          <p:cNvSpPr txBox="1"/>
          <p:nvPr/>
        </p:nvSpPr>
        <p:spPr>
          <a:xfrm>
            <a:off x="3598841" y="2461710"/>
            <a:ext cx="1188720" cy="523220"/>
          </a:xfrm>
          <a:prstGeom prst="rect">
            <a:avLst/>
          </a:prstGeom>
          <a:noFill/>
        </p:spPr>
        <p:txBody>
          <a:bodyPr wrap="square" rtlCol="0">
            <a:spAutoFit/>
          </a:bodyPr>
          <a:lstStyle/>
          <a:p>
            <a:pPr algn="ctr"/>
            <a:r>
              <a:rPr lang="en-US" sz="2800" dirty="0">
                <a:solidFill>
                  <a:schemeClr val="bg1"/>
                </a:solidFill>
                <a:latin typeface="Lato"/>
              </a:rPr>
              <a:t>$347</a:t>
            </a:r>
          </a:p>
        </p:txBody>
      </p:sp>
      <p:sp>
        <p:nvSpPr>
          <p:cNvPr id="89" name="TextBox 88"/>
          <p:cNvSpPr txBox="1"/>
          <p:nvPr/>
        </p:nvSpPr>
        <p:spPr>
          <a:xfrm>
            <a:off x="5015601" y="3527046"/>
            <a:ext cx="1188720" cy="523220"/>
          </a:xfrm>
          <a:prstGeom prst="rect">
            <a:avLst/>
          </a:prstGeom>
          <a:noFill/>
        </p:spPr>
        <p:txBody>
          <a:bodyPr wrap="square" rtlCol="0">
            <a:spAutoFit/>
          </a:bodyPr>
          <a:lstStyle/>
          <a:p>
            <a:pPr algn="ctr"/>
            <a:r>
              <a:rPr lang="en-US" sz="2800" dirty="0">
                <a:solidFill>
                  <a:schemeClr val="bg1"/>
                </a:solidFill>
                <a:latin typeface="Lato"/>
              </a:rPr>
              <a:t>$567</a:t>
            </a:r>
          </a:p>
        </p:txBody>
      </p:sp>
      <p:sp>
        <p:nvSpPr>
          <p:cNvPr id="91" name="TextBox 90"/>
          <p:cNvSpPr txBox="1"/>
          <p:nvPr/>
        </p:nvSpPr>
        <p:spPr>
          <a:xfrm>
            <a:off x="6447672" y="4591614"/>
            <a:ext cx="1280160" cy="954107"/>
          </a:xfrm>
          <a:prstGeom prst="rect">
            <a:avLst/>
          </a:prstGeom>
          <a:noFill/>
        </p:spPr>
        <p:txBody>
          <a:bodyPr wrap="square" rtlCol="0">
            <a:spAutoFit/>
          </a:bodyPr>
          <a:lstStyle/>
          <a:p>
            <a:pPr algn="ctr"/>
            <a:r>
              <a:rPr lang="en-US" sz="2800" dirty="0">
                <a:solidFill>
                  <a:schemeClr val="bg1"/>
                </a:solidFill>
                <a:latin typeface="Lato"/>
              </a:rPr>
              <a:t>$1,258</a:t>
            </a:r>
          </a:p>
        </p:txBody>
      </p:sp>
      <p:pic>
        <p:nvPicPr>
          <p:cNvPr id="93" name="Picture 9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057577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500"/>
                                        <p:tgtEl>
                                          <p:spTgt spid="83"/>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2000"/>
                            </p:stCondLst>
                            <p:childTnLst>
                              <p:par>
                                <p:cTn id="21" presetID="53" presetClass="entr" presetSubtype="528" fill="hold" grpId="0" nodeType="afterEffect">
                                  <p:stCondLst>
                                    <p:cond delay="0"/>
                                  </p:stCondLst>
                                  <p:childTnLst>
                                    <p:set>
                                      <p:cBhvr>
                                        <p:cTn id="22" dur="1" fill="hold">
                                          <p:stCondLst>
                                            <p:cond delay="0"/>
                                          </p:stCondLst>
                                        </p:cTn>
                                        <p:tgtEl>
                                          <p:spTgt spid="81"/>
                                        </p:tgtEl>
                                        <p:attrNameLst>
                                          <p:attrName>style.visibility</p:attrName>
                                        </p:attrNameLst>
                                      </p:cBhvr>
                                      <p:to>
                                        <p:strVal val="visible"/>
                                      </p:to>
                                    </p:set>
                                    <p:anim calcmode="lin" valueType="num">
                                      <p:cBhvr>
                                        <p:cTn id="23" dur="500" fill="hold"/>
                                        <p:tgtEl>
                                          <p:spTgt spid="81"/>
                                        </p:tgtEl>
                                        <p:attrNameLst>
                                          <p:attrName>ppt_w</p:attrName>
                                        </p:attrNameLst>
                                      </p:cBhvr>
                                      <p:tavLst>
                                        <p:tav tm="0">
                                          <p:val>
                                            <p:fltVal val="0"/>
                                          </p:val>
                                        </p:tav>
                                        <p:tav tm="100000">
                                          <p:val>
                                            <p:strVal val="#ppt_w"/>
                                          </p:val>
                                        </p:tav>
                                      </p:tavLst>
                                    </p:anim>
                                    <p:anim calcmode="lin" valueType="num">
                                      <p:cBhvr>
                                        <p:cTn id="24" dur="500" fill="hold"/>
                                        <p:tgtEl>
                                          <p:spTgt spid="81"/>
                                        </p:tgtEl>
                                        <p:attrNameLst>
                                          <p:attrName>ppt_h</p:attrName>
                                        </p:attrNameLst>
                                      </p:cBhvr>
                                      <p:tavLst>
                                        <p:tav tm="0">
                                          <p:val>
                                            <p:fltVal val="0"/>
                                          </p:val>
                                        </p:tav>
                                        <p:tav tm="100000">
                                          <p:val>
                                            <p:strVal val="#ppt_h"/>
                                          </p:val>
                                        </p:tav>
                                      </p:tavLst>
                                    </p:anim>
                                    <p:animEffect transition="in" filter="fade">
                                      <p:cBhvr>
                                        <p:cTn id="25" dur="500"/>
                                        <p:tgtEl>
                                          <p:spTgt spid="81"/>
                                        </p:tgtEl>
                                      </p:cBhvr>
                                    </p:animEffect>
                                    <p:anim calcmode="lin" valueType="num">
                                      <p:cBhvr>
                                        <p:cTn id="26" dur="500" fill="hold"/>
                                        <p:tgtEl>
                                          <p:spTgt spid="81"/>
                                        </p:tgtEl>
                                        <p:attrNameLst>
                                          <p:attrName>ppt_x</p:attrName>
                                        </p:attrNameLst>
                                      </p:cBhvr>
                                      <p:tavLst>
                                        <p:tav tm="0">
                                          <p:val>
                                            <p:fltVal val="0.5"/>
                                          </p:val>
                                        </p:tav>
                                        <p:tav tm="100000">
                                          <p:val>
                                            <p:strVal val="#ppt_x"/>
                                          </p:val>
                                        </p:tav>
                                      </p:tavLst>
                                    </p:anim>
                                    <p:anim calcmode="lin" valueType="num">
                                      <p:cBhvr>
                                        <p:cTn id="27" dur="500" fill="hold"/>
                                        <p:tgtEl>
                                          <p:spTgt spid="81"/>
                                        </p:tgtEl>
                                        <p:attrNameLst>
                                          <p:attrName>ppt_y</p:attrName>
                                        </p:attrNameLst>
                                      </p:cBhvr>
                                      <p:tavLst>
                                        <p:tav tm="0">
                                          <p:val>
                                            <p:fltVal val="0.5"/>
                                          </p:val>
                                        </p:tav>
                                        <p:tav tm="100000">
                                          <p:val>
                                            <p:strVal val="#ppt_y"/>
                                          </p:val>
                                        </p:tav>
                                      </p:tavLst>
                                    </p:anim>
                                  </p:childTnLst>
                                </p:cTn>
                              </p:par>
                            </p:childTnLst>
                          </p:cTn>
                        </p:par>
                        <p:par>
                          <p:cTn id="28" fill="hold">
                            <p:stCondLst>
                              <p:cond delay="2500"/>
                            </p:stCondLst>
                            <p:childTnLst>
                              <p:par>
                                <p:cTn id="29" presetID="53" presetClass="entr" presetSubtype="528" fill="hold" grpId="0" nodeType="afterEffect">
                                  <p:stCondLst>
                                    <p:cond delay="0"/>
                                  </p:stCondLst>
                                  <p:childTnLst>
                                    <p:set>
                                      <p:cBhvr>
                                        <p:cTn id="30" dur="1" fill="hold">
                                          <p:stCondLst>
                                            <p:cond delay="0"/>
                                          </p:stCondLst>
                                        </p:cTn>
                                        <p:tgtEl>
                                          <p:spTgt spid="82"/>
                                        </p:tgtEl>
                                        <p:attrNameLst>
                                          <p:attrName>style.visibility</p:attrName>
                                        </p:attrNameLst>
                                      </p:cBhvr>
                                      <p:to>
                                        <p:strVal val="visible"/>
                                      </p:to>
                                    </p:set>
                                    <p:anim calcmode="lin" valueType="num">
                                      <p:cBhvr>
                                        <p:cTn id="31" dur="500" fill="hold"/>
                                        <p:tgtEl>
                                          <p:spTgt spid="82"/>
                                        </p:tgtEl>
                                        <p:attrNameLst>
                                          <p:attrName>ppt_w</p:attrName>
                                        </p:attrNameLst>
                                      </p:cBhvr>
                                      <p:tavLst>
                                        <p:tav tm="0">
                                          <p:val>
                                            <p:fltVal val="0"/>
                                          </p:val>
                                        </p:tav>
                                        <p:tav tm="100000">
                                          <p:val>
                                            <p:strVal val="#ppt_w"/>
                                          </p:val>
                                        </p:tav>
                                      </p:tavLst>
                                    </p:anim>
                                    <p:anim calcmode="lin" valueType="num">
                                      <p:cBhvr>
                                        <p:cTn id="32" dur="500" fill="hold"/>
                                        <p:tgtEl>
                                          <p:spTgt spid="82"/>
                                        </p:tgtEl>
                                        <p:attrNameLst>
                                          <p:attrName>ppt_h</p:attrName>
                                        </p:attrNameLst>
                                      </p:cBhvr>
                                      <p:tavLst>
                                        <p:tav tm="0">
                                          <p:val>
                                            <p:fltVal val="0"/>
                                          </p:val>
                                        </p:tav>
                                        <p:tav tm="100000">
                                          <p:val>
                                            <p:strVal val="#ppt_h"/>
                                          </p:val>
                                        </p:tav>
                                      </p:tavLst>
                                    </p:anim>
                                    <p:animEffect transition="in" filter="fade">
                                      <p:cBhvr>
                                        <p:cTn id="33" dur="500"/>
                                        <p:tgtEl>
                                          <p:spTgt spid="82"/>
                                        </p:tgtEl>
                                      </p:cBhvr>
                                    </p:animEffect>
                                    <p:anim calcmode="lin" valueType="num">
                                      <p:cBhvr>
                                        <p:cTn id="34" dur="500" fill="hold"/>
                                        <p:tgtEl>
                                          <p:spTgt spid="82"/>
                                        </p:tgtEl>
                                        <p:attrNameLst>
                                          <p:attrName>ppt_x</p:attrName>
                                        </p:attrNameLst>
                                      </p:cBhvr>
                                      <p:tavLst>
                                        <p:tav tm="0">
                                          <p:val>
                                            <p:fltVal val="0.5"/>
                                          </p:val>
                                        </p:tav>
                                        <p:tav tm="100000">
                                          <p:val>
                                            <p:strVal val="#ppt_x"/>
                                          </p:val>
                                        </p:tav>
                                      </p:tavLst>
                                    </p:anim>
                                    <p:anim calcmode="lin" valueType="num">
                                      <p:cBhvr>
                                        <p:cTn id="35" dur="500" fill="hold"/>
                                        <p:tgtEl>
                                          <p:spTgt spid="82"/>
                                        </p:tgtEl>
                                        <p:attrNameLst>
                                          <p:attrName>ppt_y</p:attrName>
                                        </p:attrNameLst>
                                      </p:cBhvr>
                                      <p:tavLst>
                                        <p:tav tm="0">
                                          <p:val>
                                            <p:fltVal val="0.5"/>
                                          </p:val>
                                        </p:tav>
                                        <p:tav tm="100000">
                                          <p:val>
                                            <p:strVal val="#ppt_y"/>
                                          </p:val>
                                        </p:tav>
                                      </p:tavLst>
                                    </p:anim>
                                  </p:childTnLst>
                                </p:cTn>
                              </p:par>
                            </p:childTnLst>
                          </p:cTn>
                        </p:par>
                        <p:par>
                          <p:cTn id="36" fill="hold">
                            <p:stCondLst>
                              <p:cond delay="3000"/>
                            </p:stCondLst>
                            <p:childTnLst>
                              <p:par>
                                <p:cTn id="37" presetID="47" presetClass="entr" presetSubtype="0"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1000"/>
                                        <p:tgtEl>
                                          <p:spTgt spid="4"/>
                                        </p:tgtEl>
                                      </p:cBhvr>
                                    </p:animEffect>
                                    <p:anim calcmode="lin" valueType="num">
                                      <p:cBhvr>
                                        <p:cTn id="40" dur="1000" fill="hold"/>
                                        <p:tgtEl>
                                          <p:spTgt spid="4"/>
                                        </p:tgtEl>
                                        <p:attrNameLst>
                                          <p:attrName>ppt_x</p:attrName>
                                        </p:attrNameLst>
                                      </p:cBhvr>
                                      <p:tavLst>
                                        <p:tav tm="0">
                                          <p:val>
                                            <p:strVal val="#ppt_x"/>
                                          </p:val>
                                        </p:tav>
                                        <p:tav tm="100000">
                                          <p:val>
                                            <p:strVal val="#ppt_x"/>
                                          </p:val>
                                        </p:tav>
                                      </p:tavLst>
                                    </p:anim>
                                    <p:anim calcmode="lin" valueType="num">
                                      <p:cBhvr>
                                        <p:cTn id="41" dur="1000" fill="hold"/>
                                        <p:tgtEl>
                                          <p:spTgt spid="4"/>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grpId="0" nodeType="afterEffect">
                                  <p:stCondLst>
                                    <p:cond delay="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4500"/>
                            </p:stCondLst>
                            <p:childTnLst>
                              <p:par>
                                <p:cTn id="49" presetID="53" presetClass="entr" presetSubtype="528"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 calcmode="lin" valueType="num">
                                      <p:cBhvr>
                                        <p:cTn id="51" dur="500" fill="hold"/>
                                        <p:tgtEl>
                                          <p:spTgt spid="79"/>
                                        </p:tgtEl>
                                        <p:attrNameLst>
                                          <p:attrName>ppt_w</p:attrName>
                                        </p:attrNameLst>
                                      </p:cBhvr>
                                      <p:tavLst>
                                        <p:tav tm="0">
                                          <p:val>
                                            <p:fltVal val="0"/>
                                          </p:val>
                                        </p:tav>
                                        <p:tav tm="100000">
                                          <p:val>
                                            <p:strVal val="#ppt_w"/>
                                          </p:val>
                                        </p:tav>
                                      </p:tavLst>
                                    </p:anim>
                                    <p:anim calcmode="lin" valueType="num">
                                      <p:cBhvr>
                                        <p:cTn id="52" dur="500" fill="hold"/>
                                        <p:tgtEl>
                                          <p:spTgt spid="79"/>
                                        </p:tgtEl>
                                        <p:attrNameLst>
                                          <p:attrName>ppt_h</p:attrName>
                                        </p:attrNameLst>
                                      </p:cBhvr>
                                      <p:tavLst>
                                        <p:tav tm="0">
                                          <p:val>
                                            <p:fltVal val="0"/>
                                          </p:val>
                                        </p:tav>
                                        <p:tav tm="100000">
                                          <p:val>
                                            <p:strVal val="#ppt_h"/>
                                          </p:val>
                                        </p:tav>
                                      </p:tavLst>
                                    </p:anim>
                                    <p:animEffect transition="in" filter="fade">
                                      <p:cBhvr>
                                        <p:cTn id="53" dur="500"/>
                                        <p:tgtEl>
                                          <p:spTgt spid="79"/>
                                        </p:tgtEl>
                                      </p:cBhvr>
                                    </p:animEffect>
                                    <p:anim calcmode="lin" valueType="num">
                                      <p:cBhvr>
                                        <p:cTn id="54" dur="500" fill="hold"/>
                                        <p:tgtEl>
                                          <p:spTgt spid="79"/>
                                        </p:tgtEl>
                                        <p:attrNameLst>
                                          <p:attrName>ppt_x</p:attrName>
                                        </p:attrNameLst>
                                      </p:cBhvr>
                                      <p:tavLst>
                                        <p:tav tm="0">
                                          <p:val>
                                            <p:fltVal val="0.5"/>
                                          </p:val>
                                        </p:tav>
                                        <p:tav tm="100000">
                                          <p:val>
                                            <p:strVal val="#ppt_x"/>
                                          </p:val>
                                        </p:tav>
                                      </p:tavLst>
                                    </p:anim>
                                    <p:anim calcmode="lin" valueType="num">
                                      <p:cBhvr>
                                        <p:cTn id="55" dur="500" fill="hold"/>
                                        <p:tgtEl>
                                          <p:spTgt spid="79"/>
                                        </p:tgtEl>
                                        <p:attrNameLst>
                                          <p:attrName>ppt_y</p:attrName>
                                        </p:attrNameLst>
                                      </p:cBhvr>
                                      <p:tavLst>
                                        <p:tav tm="0">
                                          <p:val>
                                            <p:fltVal val="0.5"/>
                                          </p:val>
                                        </p:tav>
                                        <p:tav tm="100000">
                                          <p:val>
                                            <p:strVal val="#ppt_y"/>
                                          </p:val>
                                        </p:tav>
                                      </p:tavLst>
                                    </p:anim>
                                  </p:childTnLst>
                                </p:cTn>
                              </p:par>
                            </p:childTnLst>
                          </p:cTn>
                        </p:par>
                        <p:par>
                          <p:cTn id="56" fill="hold">
                            <p:stCondLst>
                              <p:cond delay="5000"/>
                            </p:stCondLst>
                            <p:childTnLst>
                              <p:par>
                                <p:cTn id="57" presetID="53" presetClass="entr" presetSubtype="528"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fltVal val="0"/>
                                          </p:val>
                                        </p:tav>
                                        <p:tav tm="100000">
                                          <p:val>
                                            <p:strVal val="#ppt_w"/>
                                          </p:val>
                                        </p:tav>
                                      </p:tavLst>
                                    </p:anim>
                                    <p:anim calcmode="lin" valueType="num">
                                      <p:cBhvr>
                                        <p:cTn id="60" dur="500" fill="hold"/>
                                        <p:tgtEl>
                                          <p:spTgt spid="80"/>
                                        </p:tgtEl>
                                        <p:attrNameLst>
                                          <p:attrName>ppt_h</p:attrName>
                                        </p:attrNameLst>
                                      </p:cBhvr>
                                      <p:tavLst>
                                        <p:tav tm="0">
                                          <p:val>
                                            <p:fltVal val="0"/>
                                          </p:val>
                                        </p:tav>
                                        <p:tav tm="100000">
                                          <p:val>
                                            <p:strVal val="#ppt_h"/>
                                          </p:val>
                                        </p:tav>
                                      </p:tavLst>
                                    </p:anim>
                                    <p:animEffect transition="in" filter="fade">
                                      <p:cBhvr>
                                        <p:cTn id="61" dur="500"/>
                                        <p:tgtEl>
                                          <p:spTgt spid="80"/>
                                        </p:tgtEl>
                                      </p:cBhvr>
                                    </p:animEffect>
                                    <p:anim calcmode="lin" valueType="num">
                                      <p:cBhvr>
                                        <p:cTn id="62" dur="500" fill="hold"/>
                                        <p:tgtEl>
                                          <p:spTgt spid="80"/>
                                        </p:tgtEl>
                                        <p:attrNameLst>
                                          <p:attrName>ppt_x</p:attrName>
                                        </p:attrNameLst>
                                      </p:cBhvr>
                                      <p:tavLst>
                                        <p:tav tm="0">
                                          <p:val>
                                            <p:fltVal val="0.5"/>
                                          </p:val>
                                        </p:tav>
                                        <p:tav tm="100000">
                                          <p:val>
                                            <p:strVal val="#ppt_x"/>
                                          </p:val>
                                        </p:tav>
                                      </p:tavLst>
                                    </p:anim>
                                    <p:anim calcmode="lin" valueType="num">
                                      <p:cBhvr>
                                        <p:cTn id="63" dur="500" fill="hold"/>
                                        <p:tgtEl>
                                          <p:spTgt spid="80"/>
                                        </p:tgtEl>
                                        <p:attrNameLst>
                                          <p:attrName>ppt_y</p:attrName>
                                        </p:attrNameLst>
                                      </p:cBhvr>
                                      <p:tavLst>
                                        <p:tav tm="0">
                                          <p:val>
                                            <p:fltVal val="0.5"/>
                                          </p:val>
                                        </p:tav>
                                        <p:tav tm="100000">
                                          <p:val>
                                            <p:strVal val="#ppt_y"/>
                                          </p:val>
                                        </p:tav>
                                      </p:tavLst>
                                    </p:anim>
                                  </p:childTnLst>
                                </p:cTn>
                              </p:par>
                            </p:childTnLst>
                          </p:cTn>
                        </p:par>
                        <p:par>
                          <p:cTn id="64" fill="hold">
                            <p:stCondLst>
                              <p:cond delay="5500"/>
                            </p:stCondLst>
                            <p:childTnLst>
                              <p:par>
                                <p:cTn id="65" presetID="47" presetClass="entr" presetSubtype="0" fill="hold" nodeType="after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1000"/>
                                        <p:tgtEl>
                                          <p:spTgt spid="5"/>
                                        </p:tgtEl>
                                      </p:cBhvr>
                                    </p:animEffect>
                                    <p:anim calcmode="lin" valueType="num">
                                      <p:cBhvr>
                                        <p:cTn id="68" dur="1000" fill="hold"/>
                                        <p:tgtEl>
                                          <p:spTgt spid="5"/>
                                        </p:tgtEl>
                                        <p:attrNameLst>
                                          <p:attrName>ppt_x</p:attrName>
                                        </p:attrNameLst>
                                      </p:cBhvr>
                                      <p:tavLst>
                                        <p:tav tm="0">
                                          <p:val>
                                            <p:strVal val="#ppt_x"/>
                                          </p:val>
                                        </p:tav>
                                        <p:tav tm="100000">
                                          <p:val>
                                            <p:strVal val="#ppt_x"/>
                                          </p:val>
                                        </p:tav>
                                      </p:tavLst>
                                    </p:anim>
                                    <p:anim calcmode="lin" valueType="num">
                                      <p:cBhvr>
                                        <p:cTn id="69" dur="1000" fill="hold"/>
                                        <p:tgtEl>
                                          <p:spTgt spid="5"/>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53" presetClass="entr" presetSubtype="16" fill="hold" grpId="0" nodeType="afterEffect">
                                  <p:stCondLst>
                                    <p:cond delay="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76"/>
                                        </p:tgtEl>
                                        <p:attrNameLst>
                                          <p:attrName>style.visibility</p:attrName>
                                        </p:attrNameLst>
                                      </p:cBhvr>
                                      <p:to>
                                        <p:strVal val="visible"/>
                                      </p:to>
                                    </p:set>
                                    <p:anim calcmode="lin" valueType="num">
                                      <p:cBhvr>
                                        <p:cTn id="79" dur="500" fill="hold"/>
                                        <p:tgtEl>
                                          <p:spTgt spid="76"/>
                                        </p:tgtEl>
                                        <p:attrNameLst>
                                          <p:attrName>ppt_w</p:attrName>
                                        </p:attrNameLst>
                                      </p:cBhvr>
                                      <p:tavLst>
                                        <p:tav tm="0">
                                          <p:val>
                                            <p:fltVal val="0"/>
                                          </p:val>
                                        </p:tav>
                                        <p:tav tm="100000">
                                          <p:val>
                                            <p:strVal val="#ppt_w"/>
                                          </p:val>
                                        </p:tav>
                                      </p:tavLst>
                                    </p:anim>
                                    <p:anim calcmode="lin" valueType="num">
                                      <p:cBhvr>
                                        <p:cTn id="80" dur="500" fill="hold"/>
                                        <p:tgtEl>
                                          <p:spTgt spid="76"/>
                                        </p:tgtEl>
                                        <p:attrNameLst>
                                          <p:attrName>ppt_h</p:attrName>
                                        </p:attrNameLst>
                                      </p:cBhvr>
                                      <p:tavLst>
                                        <p:tav tm="0">
                                          <p:val>
                                            <p:fltVal val="0"/>
                                          </p:val>
                                        </p:tav>
                                        <p:tav tm="100000">
                                          <p:val>
                                            <p:strVal val="#ppt_h"/>
                                          </p:val>
                                        </p:tav>
                                      </p:tavLst>
                                    </p:anim>
                                    <p:animEffect transition="in" filter="fade">
                                      <p:cBhvr>
                                        <p:cTn id="81" dur="500"/>
                                        <p:tgtEl>
                                          <p:spTgt spid="76"/>
                                        </p:tgtEl>
                                      </p:cBhvr>
                                    </p:animEffect>
                                  </p:childTnLst>
                                </p:cTn>
                              </p:par>
                            </p:childTnLst>
                          </p:cTn>
                        </p:par>
                        <p:par>
                          <p:cTn id="82" fill="hold">
                            <p:stCondLst>
                              <p:cond delay="7500"/>
                            </p:stCondLst>
                            <p:childTnLst>
                              <p:par>
                                <p:cTn id="83" presetID="53" presetClass="entr" presetSubtype="16" fill="hold" grpId="0" nodeType="afterEffect">
                                  <p:stCondLst>
                                    <p:cond delay="0"/>
                                  </p:stCondLst>
                                  <p:childTnLst>
                                    <p:set>
                                      <p:cBhvr>
                                        <p:cTn id="84" dur="1" fill="hold">
                                          <p:stCondLst>
                                            <p:cond delay="0"/>
                                          </p:stCondLst>
                                        </p:cTn>
                                        <p:tgtEl>
                                          <p:spTgt spid="78"/>
                                        </p:tgtEl>
                                        <p:attrNameLst>
                                          <p:attrName>style.visibility</p:attrName>
                                        </p:attrNameLst>
                                      </p:cBhvr>
                                      <p:to>
                                        <p:strVal val="visible"/>
                                      </p:to>
                                    </p:set>
                                    <p:anim calcmode="lin" valueType="num">
                                      <p:cBhvr>
                                        <p:cTn id="85" dur="500" fill="hold"/>
                                        <p:tgtEl>
                                          <p:spTgt spid="78"/>
                                        </p:tgtEl>
                                        <p:attrNameLst>
                                          <p:attrName>ppt_w</p:attrName>
                                        </p:attrNameLst>
                                      </p:cBhvr>
                                      <p:tavLst>
                                        <p:tav tm="0">
                                          <p:val>
                                            <p:fltVal val="0"/>
                                          </p:val>
                                        </p:tav>
                                        <p:tav tm="100000">
                                          <p:val>
                                            <p:strVal val="#ppt_w"/>
                                          </p:val>
                                        </p:tav>
                                      </p:tavLst>
                                    </p:anim>
                                    <p:anim calcmode="lin" valueType="num">
                                      <p:cBhvr>
                                        <p:cTn id="86" dur="500" fill="hold"/>
                                        <p:tgtEl>
                                          <p:spTgt spid="78"/>
                                        </p:tgtEl>
                                        <p:attrNameLst>
                                          <p:attrName>ppt_h</p:attrName>
                                        </p:attrNameLst>
                                      </p:cBhvr>
                                      <p:tavLst>
                                        <p:tav tm="0">
                                          <p:val>
                                            <p:fltVal val="0"/>
                                          </p:val>
                                        </p:tav>
                                        <p:tav tm="100000">
                                          <p:val>
                                            <p:strVal val="#ppt_h"/>
                                          </p:val>
                                        </p:tav>
                                      </p:tavLst>
                                    </p:anim>
                                    <p:animEffect transition="in" filter="fade">
                                      <p:cBhvr>
                                        <p:cTn id="87" dur="500"/>
                                        <p:tgtEl>
                                          <p:spTgt spid="78"/>
                                        </p:tgtEl>
                                      </p:cBhvr>
                                    </p:animEffect>
                                  </p:childTnLst>
                                </p:cTn>
                              </p:par>
                            </p:childTnLst>
                          </p:cTn>
                        </p:par>
                        <p:par>
                          <p:cTn id="88" fill="hold">
                            <p:stCondLst>
                              <p:cond delay="8000"/>
                            </p:stCondLst>
                            <p:childTnLst>
                              <p:par>
                                <p:cTn id="89" presetID="47" presetClass="entr" presetSubtype="0" fill="hold" nodeType="after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fade">
                                      <p:cBhvr>
                                        <p:cTn id="91" dur="1000"/>
                                        <p:tgtEl>
                                          <p:spTgt spid="6"/>
                                        </p:tgtEl>
                                      </p:cBhvr>
                                    </p:animEffect>
                                    <p:anim calcmode="lin" valueType="num">
                                      <p:cBhvr>
                                        <p:cTn id="92" dur="1000" fill="hold"/>
                                        <p:tgtEl>
                                          <p:spTgt spid="6"/>
                                        </p:tgtEl>
                                        <p:attrNameLst>
                                          <p:attrName>ppt_x</p:attrName>
                                        </p:attrNameLst>
                                      </p:cBhvr>
                                      <p:tavLst>
                                        <p:tav tm="0">
                                          <p:val>
                                            <p:strVal val="#ppt_x"/>
                                          </p:val>
                                        </p:tav>
                                        <p:tav tm="100000">
                                          <p:val>
                                            <p:strVal val="#ppt_x"/>
                                          </p:val>
                                        </p:tav>
                                      </p:tavLst>
                                    </p:anim>
                                    <p:anim calcmode="lin" valueType="num">
                                      <p:cBhvr>
                                        <p:cTn id="93" dur="1000" fill="hold"/>
                                        <p:tgtEl>
                                          <p:spTgt spid="6"/>
                                        </p:tgtEl>
                                        <p:attrNameLst>
                                          <p:attrName>ppt_y</p:attrName>
                                        </p:attrNameLst>
                                      </p:cBhvr>
                                      <p:tavLst>
                                        <p:tav tm="0">
                                          <p:val>
                                            <p:strVal val="#ppt_y-.1"/>
                                          </p:val>
                                        </p:tav>
                                        <p:tav tm="100000">
                                          <p:val>
                                            <p:strVal val="#ppt_y"/>
                                          </p:val>
                                        </p:tav>
                                      </p:tavLst>
                                    </p:anim>
                                  </p:childTnLst>
                                </p:cTn>
                              </p:par>
                            </p:childTnLst>
                          </p:cTn>
                        </p:par>
                        <p:par>
                          <p:cTn id="94" fill="hold">
                            <p:stCondLst>
                              <p:cond delay="9000"/>
                            </p:stCondLst>
                            <p:childTnLst>
                              <p:par>
                                <p:cTn id="95" presetID="53" presetClass="entr" presetSubtype="16" fill="hold" grpId="0" nodeType="afterEffect">
                                  <p:stCondLst>
                                    <p:cond delay="0"/>
                                  </p:stCondLst>
                                  <p:childTnLst>
                                    <p:set>
                                      <p:cBhvr>
                                        <p:cTn id="96" dur="1" fill="hold">
                                          <p:stCondLst>
                                            <p:cond delay="0"/>
                                          </p:stCondLst>
                                        </p:cTn>
                                        <p:tgtEl>
                                          <p:spTgt spid="89"/>
                                        </p:tgtEl>
                                        <p:attrNameLst>
                                          <p:attrName>style.visibility</p:attrName>
                                        </p:attrNameLst>
                                      </p:cBhvr>
                                      <p:to>
                                        <p:strVal val="visible"/>
                                      </p:to>
                                    </p:set>
                                    <p:anim calcmode="lin" valueType="num">
                                      <p:cBhvr>
                                        <p:cTn id="97" dur="500" fill="hold"/>
                                        <p:tgtEl>
                                          <p:spTgt spid="89"/>
                                        </p:tgtEl>
                                        <p:attrNameLst>
                                          <p:attrName>ppt_w</p:attrName>
                                        </p:attrNameLst>
                                      </p:cBhvr>
                                      <p:tavLst>
                                        <p:tav tm="0">
                                          <p:val>
                                            <p:fltVal val="0"/>
                                          </p:val>
                                        </p:tav>
                                        <p:tav tm="100000">
                                          <p:val>
                                            <p:strVal val="#ppt_w"/>
                                          </p:val>
                                        </p:tav>
                                      </p:tavLst>
                                    </p:anim>
                                    <p:anim calcmode="lin" valueType="num">
                                      <p:cBhvr>
                                        <p:cTn id="98" dur="500" fill="hold"/>
                                        <p:tgtEl>
                                          <p:spTgt spid="89"/>
                                        </p:tgtEl>
                                        <p:attrNameLst>
                                          <p:attrName>ppt_h</p:attrName>
                                        </p:attrNameLst>
                                      </p:cBhvr>
                                      <p:tavLst>
                                        <p:tav tm="0">
                                          <p:val>
                                            <p:fltVal val="0"/>
                                          </p:val>
                                        </p:tav>
                                        <p:tav tm="100000">
                                          <p:val>
                                            <p:strVal val="#ppt_h"/>
                                          </p:val>
                                        </p:tav>
                                      </p:tavLst>
                                    </p:anim>
                                    <p:animEffect transition="in" filter="fade">
                                      <p:cBhvr>
                                        <p:cTn id="99" dur="500"/>
                                        <p:tgtEl>
                                          <p:spTgt spid="89"/>
                                        </p:tgtEl>
                                      </p:cBhvr>
                                    </p:animEffect>
                                  </p:childTnLst>
                                </p:cTn>
                              </p:par>
                            </p:childTnLst>
                          </p:cTn>
                        </p:par>
                        <p:par>
                          <p:cTn id="100" fill="hold">
                            <p:stCondLst>
                              <p:cond delay="9500"/>
                            </p:stCondLst>
                            <p:childTnLst>
                              <p:par>
                                <p:cTn id="101" presetID="53" presetClass="entr" presetSubtype="528" fill="hold" grpId="0" nodeType="afterEffect">
                                  <p:stCondLst>
                                    <p:cond delay="0"/>
                                  </p:stCondLst>
                                  <p:childTnLst>
                                    <p:set>
                                      <p:cBhvr>
                                        <p:cTn id="102" dur="1" fill="hold">
                                          <p:stCondLst>
                                            <p:cond delay="0"/>
                                          </p:stCondLst>
                                        </p:cTn>
                                        <p:tgtEl>
                                          <p:spTgt spid="68"/>
                                        </p:tgtEl>
                                        <p:attrNameLst>
                                          <p:attrName>style.visibility</p:attrName>
                                        </p:attrNameLst>
                                      </p:cBhvr>
                                      <p:to>
                                        <p:strVal val="visible"/>
                                      </p:to>
                                    </p:set>
                                    <p:anim calcmode="lin" valueType="num">
                                      <p:cBhvr>
                                        <p:cTn id="103" dur="500" fill="hold"/>
                                        <p:tgtEl>
                                          <p:spTgt spid="68"/>
                                        </p:tgtEl>
                                        <p:attrNameLst>
                                          <p:attrName>ppt_w</p:attrName>
                                        </p:attrNameLst>
                                      </p:cBhvr>
                                      <p:tavLst>
                                        <p:tav tm="0">
                                          <p:val>
                                            <p:fltVal val="0"/>
                                          </p:val>
                                        </p:tav>
                                        <p:tav tm="100000">
                                          <p:val>
                                            <p:strVal val="#ppt_w"/>
                                          </p:val>
                                        </p:tav>
                                      </p:tavLst>
                                    </p:anim>
                                    <p:anim calcmode="lin" valueType="num">
                                      <p:cBhvr>
                                        <p:cTn id="104" dur="500" fill="hold"/>
                                        <p:tgtEl>
                                          <p:spTgt spid="68"/>
                                        </p:tgtEl>
                                        <p:attrNameLst>
                                          <p:attrName>ppt_h</p:attrName>
                                        </p:attrNameLst>
                                      </p:cBhvr>
                                      <p:tavLst>
                                        <p:tav tm="0">
                                          <p:val>
                                            <p:fltVal val="0"/>
                                          </p:val>
                                        </p:tav>
                                        <p:tav tm="100000">
                                          <p:val>
                                            <p:strVal val="#ppt_h"/>
                                          </p:val>
                                        </p:tav>
                                      </p:tavLst>
                                    </p:anim>
                                    <p:animEffect transition="in" filter="fade">
                                      <p:cBhvr>
                                        <p:cTn id="105" dur="500"/>
                                        <p:tgtEl>
                                          <p:spTgt spid="68"/>
                                        </p:tgtEl>
                                      </p:cBhvr>
                                    </p:animEffect>
                                    <p:anim calcmode="lin" valueType="num">
                                      <p:cBhvr>
                                        <p:cTn id="106" dur="500" fill="hold"/>
                                        <p:tgtEl>
                                          <p:spTgt spid="68"/>
                                        </p:tgtEl>
                                        <p:attrNameLst>
                                          <p:attrName>ppt_x</p:attrName>
                                        </p:attrNameLst>
                                      </p:cBhvr>
                                      <p:tavLst>
                                        <p:tav tm="0">
                                          <p:val>
                                            <p:fltVal val="0.5"/>
                                          </p:val>
                                        </p:tav>
                                        <p:tav tm="100000">
                                          <p:val>
                                            <p:strVal val="#ppt_x"/>
                                          </p:val>
                                        </p:tav>
                                      </p:tavLst>
                                    </p:anim>
                                    <p:anim calcmode="lin" valueType="num">
                                      <p:cBhvr>
                                        <p:cTn id="107" dur="500" fill="hold"/>
                                        <p:tgtEl>
                                          <p:spTgt spid="68"/>
                                        </p:tgtEl>
                                        <p:attrNameLst>
                                          <p:attrName>ppt_y</p:attrName>
                                        </p:attrNameLst>
                                      </p:cBhvr>
                                      <p:tavLst>
                                        <p:tav tm="0">
                                          <p:val>
                                            <p:fltVal val="0.5"/>
                                          </p:val>
                                        </p:tav>
                                        <p:tav tm="100000">
                                          <p:val>
                                            <p:strVal val="#ppt_y"/>
                                          </p:val>
                                        </p:tav>
                                      </p:tavLst>
                                    </p:anim>
                                  </p:childTnLst>
                                </p:cTn>
                              </p:par>
                            </p:childTnLst>
                          </p:cTn>
                        </p:par>
                        <p:par>
                          <p:cTn id="108" fill="hold">
                            <p:stCondLst>
                              <p:cond delay="10000"/>
                            </p:stCondLst>
                            <p:childTnLst>
                              <p:par>
                                <p:cTn id="109" presetID="53" presetClass="entr" presetSubtype="528" fill="hold" grpId="0" nodeType="afterEffect">
                                  <p:stCondLst>
                                    <p:cond delay="0"/>
                                  </p:stCondLst>
                                  <p:childTnLst>
                                    <p:set>
                                      <p:cBhvr>
                                        <p:cTn id="110" dur="1" fill="hold">
                                          <p:stCondLst>
                                            <p:cond delay="0"/>
                                          </p:stCondLst>
                                        </p:cTn>
                                        <p:tgtEl>
                                          <p:spTgt spid="70"/>
                                        </p:tgtEl>
                                        <p:attrNameLst>
                                          <p:attrName>style.visibility</p:attrName>
                                        </p:attrNameLst>
                                      </p:cBhvr>
                                      <p:to>
                                        <p:strVal val="visible"/>
                                      </p:to>
                                    </p:set>
                                    <p:anim calcmode="lin" valueType="num">
                                      <p:cBhvr>
                                        <p:cTn id="111" dur="500" fill="hold"/>
                                        <p:tgtEl>
                                          <p:spTgt spid="70"/>
                                        </p:tgtEl>
                                        <p:attrNameLst>
                                          <p:attrName>ppt_w</p:attrName>
                                        </p:attrNameLst>
                                      </p:cBhvr>
                                      <p:tavLst>
                                        <p:tav tm="0">
                                          <p:val>
                                            <p:fltVal val="0"/>
                                          </p:val>
                                        </p:tav>
                                        <p:tav tm="100000">
                                          <p:val>
                                            <p:strVal val="#ppt_w"/>
                                          </p:val>
                                        </p:tav>
                                      </p:tavLst>
                                    </p:anim>
                                    <p:anim calcmode="lin" valueType="num">
                                      <p:cBhvr>
                                        <p:cTn id="112" dur="500" fill="hold"/>
                                        <p:tgtEl>
                                          <p:spTgt spid="70"/>
                                        </p:tgtEl>
                                        <p:attrNameLst>
                                          <p:attrName>ppt_h</p:attrName>
                                        </p:attrNameLst>
                                      </p:cBhvr>
                                      <p:tavLst>
                                        <p:tav tm="0">
                                          <p:val>
                                            <p:fltVal val="0"/>
                                          </p:val>
                                        </p:tav>
                                        <p:tav tm="100000">
                                          <p:val>
                                            <p:strVal val="#ppt_h"/>
                                          </p:val>
                                        </p:tav>
                                      </p:tavLst>
                                    </p:anim>
                                    <p:animEffect transition="in" filter="fade">
                                      <p:cBhvr>
                                        <p:cTn id="113" dur="500"/>
                                        <p:tgtEl>
                                          <p:spTgt spid="70"/>
                                        </p:tgtEl>
                                      </p:cBhvr>
                                    </p:animEffect>
                                    <p:anim calcmode="lin" valueType="num">
                                      <p:cBhvr>
                                        <p:cTn id="114" dur="500" fill="hold"/>
                                        <p:tgtEl>
                                          <p:spTgt spid="70"/>
                                        </p:tgtEl>
                                        <p:attrNameLst>
                                          <p:attrName>ppt_x</p:attrName>
                                        </p:attrNameLst>
                                      </p:cBhvr>
                                      <p:tavLst>
                                        <p:tav tm="0">
                                          <p:val>
                                            <p:fltVal val="0.5"/>
                                          </p:val>
                                        </p:tav>
                                        <p:tav tm="100000">
                                          <p:val>
                                            <p:strVal val="#ppt_x"/>
                                          </p:val>
                                        </p:tav>
                                      </p:tavLst>
                                    </p:anim>
                                    <p:anim calcmode="lin" valueType="num">
                                      <p:cBhvr>
                                        <p:cTn id="115" dur="500" fill="hold"/>
                                        <p:tgtEl>
                                          <p:spTgt spid="70"/>
                                        </p:tgtEl>
                                        <p:attrNameLst>
                                          <p:attrName>ppt_y</p:attrName>
                                        </p:attrNameLst>
                                      </p:cBhvr>
                                      <p:tavLst>
                                        <p:tav tm="0">
                                          <p:val>
                                            <p:fltVal val="0.5"/>
                                          </p:val>
                                        </p:tav>
                                        <p:tav tm="100000">
                                          <p:val>
                                            <p:strVal val="#ppt_y"/>
                                          </p:val>
                                        </p:tav>
                                      </p:tavLst>
                                    </p:anim>
                                  </p:childTnLst>
                                </p:cTn>
                              </p:par>
                            </p:childTnLst>
                          </p:cTn>
                        </p:par>
                        <p:par>
                          <p:cTn id="116" fill="hold">
                            <p:stCondLst>
                              <p:cond delay="10500"/>
                            </p:stCondLst>
                            <p:childTnLst>
                              <p:par>
                                <p:cTn id="117" presetID="47" presetClass="entr" presetSubtype="0" fill="hold" nodeType="after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fade">
                                      <p:cBhvr>
                                        <p:cTn id="119" dur="1000"/>
                                        <p:tgtEl>
                                          <p:spTgt spid="12"/>
                                        </p:tgtEl>
                                      </p:cBhvr>
                                    </p:animEffect>
                                    <p:anim calcmode="lin" valueType="num">
                                      <p:cBhvr>
                                        <p:cTn id="120" dur="1000" fill="hold"/>
                                        <p:tgtEl>
                                          <p:spTgt spid="12"/>
                                        </p:tgtEl>
                                        <p:attrNameLst>
                                          <p:attrName>ppt_x</p:attrName>
                                        </p:attrNameLst>
                                      </p:cBhvr>
                                      <p:tavLst>
                                        <p:tav tm="0">
                                          <p:val>
                                            <p:strVal val="#ppt_x"/>
                                          </p:val>
                                        </p:tav>
                                        <p:tav tm="100000">
                                          <p:val>
                                            <p:strVal val="#ppt_x"/>
                                          </p:val>
                                        </p:tav>
                                      </p:tavLst>
                                    </p:anim>
                                    <p:anim calcmode="lin" valueType="num">
                                      <p:cBhvr>
                                        <p:cTn id="121" dur="1000" fill="hold"/>
                                        <p:tgtEl>
                                          <p:spTgt spid="12"/>
                                        </p:tgtEl>
                                        <p:attrNameLst>
                                          <p:attrName>ppt_y</p:attrName>
                                        </p:attrNameLst>
                                      </p:cBhvr>
                                      <p:tavLst>
                                        <p:tav tm="0">
                                          <p:val>
                                            <p:strVal val="#ppt_y-.1"/>
                                          </p:val>
                                        </p:tav>
                                        <p:tav tm="100000">
                                          <p:val>
                                            <p:strVal val="#ppt_y"/>
                                          </p:val>
                                        </p:tav>
                                      </p:tavLst>
                                    </p:anim>
                                  </p:childTnLst>
                                </p:cTn>
                              </p:par>
                            </p:childTnLst>
                          </p:cTn>
                        </p:par>
                        <p:par>
                          <p:cTn id="122" fill="hold">
                            <p:stCondLst>
                              <p:cond delay="11500"/>
                            </p:stCondLst>
                            <p:childTnLst>
                              <p:par>
                                <p:cTn id="123" presetID="53" presetClass="entr" presetSubtype="16" fill="hold" grpId="0" nodeType="afterEffect">
                                  <p:stCondLst>
                                    <p:cond delay="0"/>
                                  </p:stCondLst>
                                  <p:childTnLst>
                                    <p:set>
                                      <p:cBhvr>
                                        <p:cTn id="124" dur="1" fill="hold">
                                          <p:stCondLst>
                                            <p:cond delay="0"/>
                                          </p:stCondLst>
                                        </p:cTn>
                                        <p:tgtEl>
                                          <p:spTgt spid="91"/>
                                        </p:tgtEl>
                                        <p:attrNameLst>
                                          <p:attrName>style.visibility</p:attrName>
                                        </p:attrNameLst>
                                      </p:cBhvr>
                                      <p:to>
                                        <p:strVal val="visible"/>
                                      </p:to>
                                    </p:set>
                                    <p:anim calcmode="lin" valueType="num">
                                      <p:cBhvr>
                                        <p:cTn id="125" dur="500" fill="hold"/>
                                        <p:tgtEl>
                                          <p:spTgt spid="91"/>
                                        </p:tgtEl>
                                        <p:attrNameLst>
                                          <p:attrName>ppt_w</p:attrName>
                                        </p:attrNameLst>
                                      </p:cBhvr>
                                      <p:tavLst>
                                        <p:tav tm="0">
                                          <p:val>
                                            <p:fltVal val="0"/>
                                          </p:val>
                                        </p:tav>
                                        <p:tav tm="100000">
                                          <p:val>
                                            <p:strVal val="#ppt_w"/>
                                          </p:val>
                                        </p:tav>
                                      </p:tavLst>
                                    </p:anim>
                                    <p:anim calcmode="lin" valueType="num">
                                      <p:cBhvr>
                                        <p:cTn id="126" dur="500" fill="hold"/>
                                        <p:tgtEl>
                                          <p:spTgt spid="91"/>
                                        </p:tgtEl>
                                        <p:attrNameLst>
                                          <p:attrName>ppt_h</p:attrName>
                                        </p:attrNameLst>
                                      </p:cBhvr>
                                      <p:tavLst>
                                        <p:tav tm="0">
                                          <p:val>
                                            <p:fltVal val="0"/>
                                          </p:val>
                                        </p:tav>
                                        <p:tav tm="100000">
                                          <p:val>
                                            <p:strVal val="#ppt_h"/>
                                          </p:val>
                                        </p:tav>
                                      </p:tavLst>
                                    </p:anim>
                                    <p:animEffect transition="in" filter="fade">
                                      <p:cBhvr>
                                        <p:cTn id="127" dur="500"/>
                                        <p:tgtEl>
                                          <p:spTgt spid="91"/>
                                        </p:tgtEl>
                                      </p:cBhvr>
                                    </p:animEffect>
                                  </p:childTnLst>
                                </p:cTn>
                              </p:par>
                            </p:childTnLst>
                          </p:cTn>
                        </p:par>
                        <p:par>
                          <p:cTn id="128" fill="hold">
                            <p:stCondLst>
                              <p:cond delay="12000"/>
                            </p:stCondLst>
                            <p:childTnLst>
                              <p:par>
                                <p:cTn id="129" presetID="53" presetClass="entr" presetSubtype="528" fill="hold" grpId="0" nodeType="afterEffect">
                                  <p:stCondLst>
                                    <p:cond delay="0"/>
                                  </p:stCondLst>
                                  <p:childTnLst>
                                    <p:set>
                                      <p:cBhvr>
                                        <p:cTn id="130" dur="1" fill="hold">
                                          <p:stCondLst>
                                            <p:cond delay="0"/>
                                          </p:stCondLst>
                                        </p:cTn>
                                        <p:tgtEl>
                                          <p:spTgt spid="60"/>
                                        </p:tgtEl>
                                        <p:attrNameLst>
                                          <p:attrName>style.visibility</p:attrName>
                                        </p:attrNameLst>
                                      </p:cBhvr>
                                      <p:to>
                                        <p:strVal val="visible"/>
                                      </p:to>
                                    </p:set>
                                    <p:anim calcmode="lin" valueType="num">
                                      <p:cBhvr>
                                        <p:cTn id="131" dur="500" fill="hold"/>
                                        <p:tgtEl>
                                          <p:spTgt spid="60"/>
                                        </p:tgtEl>
                                        <p:attrNameLst>
                                          <p:attrName>ppt_w</p:attrName>
                                        </p:attrNameLst>
                                      </p:cBhvr>
                                      <p:tavLst>
                                        <p:tav tm="0">
                                          <p:val>
                                            <p:fltVal val="0"/>
                                          </p:val>
                                        </p:tav>
                                        <p:tav tm="100000">
                                          <p:val>
                                            <p:strVal val="#ppt_w"/>
                                          </p:val>
                                        </p:tav>
                                      </p:tavLst>
                                    </p:anim>
                                    <p:anim calcmode="lin" valueType="num">
                                      <p:cBhvr>
                                        <p:cTn id="132" dur="500" fill="hold"/>
                                        <p:tgtEl>
                                          <p:spTgt spid="60"/>
                                        </p:tgtEl>
                                        <p:attrNameLst>
                                          <p:attrName>ppt_h</p:attrName>
                                        </p:attrNameLst>
                                      </p:cBhvr>
                                      <p:tavLst>
                                        <p:tav tm="0">
                                          <p:val>
                                            <p:fltVal val="0"/>
                                          </p:val>
                                        </p:tav>
                                        <p:tav tm="100000">
                                          <p:val>
                                            <p:strVal val="#ppt_h"/>
                                          </p:val>
                                        </p:tav>
                                      </p:tavLst>
                                    </p:anim>
                                    <p:animEffect transition="in" filter="fade">
                                      <p:cBhvr>
                                        <p:cTn id="133" dur="500"/>
                                        <p:tgtEl>
                                          <p:spTgt spid="60"/>
                                        </p:tgtEl>
                                      </p:cBhvr>
                                    </p:animEffect>
                                    <p:anim calcmode="lin" valueType="num">
                                      <p:cBhvr>
                                        <p:cTn id="134" dur="500" fill="hold"/>
                                        <p:tgtEl>
                                          <p:spTgt spid="60"/>
                                        </p:tgtEl>
                                        <p:attrNameLst>
                                          <p:attrName>ppt_x</p:attrName>
                                        </p:attrNameLst>
                                      </p:cBhvr>
                                      <p:tavLst>
                                        <p:tav tm="0">
                                          <p:val>
                                            <p:fltVal val="0.5"/>
                                          </p:val>
                                        </p:tav>
                                        <p:tav tm="100000">
                                          <p:val>
                                            <p:strVal val="#ppt_x"/>
                                          </p:val>
                                        </p:tav>
                                      </p:tavLst>
                                    </p:anim>
                                    <p:anim calcmode="lin" valueType="num">
                                      <p:cBhvr>
                                        <p:cTn id="135" dur="500" fill="hold"/>
                                        <p:tgtEl>
                                          <p:spTgt spid="60"/>
                                        </p:tgtEl>
                                        <p:attrNameLst>
                                          <p:attrName>ppt_y</p:attrName>
                                        </p:attrNameLst>
                                      </p:cBhvr>
                                      <p:tavLst>
                                        <p:tav tm="0">
                                          <p:val>
                                            <p:fltVal val="0.5"/>
                                          </p:val>
                                        </p:tav>
                                        <p:tav tm="100000">
                                          <p:val>
                                            <p:strVal val="#ppt_y"/>
                                          </p:val>
                                        </p:tav>
                                      </p:tavLst>
                                    </p:anim>
                                  </p:childTnLst>
                                </p:cTn>
                              </p:par>
                            </p:childTnLst>
                          </p:cTn>
                        </p:par>
                        <p:par>
                          <p:cTn id="136" fill="hold">
                            <p:stCondLst>
                              <p:cond delay="12500"/>
                            </p:stCondLst>
                            <p:childTnLst>
                              <p:par>
                                <p:cTn id="137" presetID="53" presetClass="entr" presetSubtype="528" fill="hold" grpId="0" nodeType="afterEffect">
                                  <p:stCondLst>
                                    <p:cond delay="0"/>
                                  </p:stCondLst>
                                  <p:childTnLst>
                                    <p:set>
                                      <p:cBhvr>
                                        <p:cTn id="138" dur="1" fill="hold">
                                          <p:stCondLst>
                                            <p:cond delay="0"/>
                                          </p:stCondLst>
                                        </p:cTn>
                                        <p:tgtEl>
                                          <p:spTgt spid="62"/>
                                        </p:tgtEl>
                                        <p:attrNameLst>
                                          <p:attrName>style.visibility</p:attrName>
                                        </p:attrNameLst>
                                      </p:cBhvr>
                                      <p:to>
                                        <p:strVal val="visible"/>
                                      </p:to>
                                    </p:set>
                                    <p:anim calcmode="lin" valueType="num">
                                      <p:cBhvr>
                                        <p:cTn id="139" dur="500" fill="hold"/>
                                        <p:tgtEl>
                                          <p:spTgt spid="62"/>
                                        </p:tgtEl>
                                        <p:attrNameLst>
                                          <p:attrName>ppt_w</p:attrName>
                                        </p:attrNameLst>
                                      </p:cBhvr>
                                      <p:tavLst>
                                        <p:tav tm="0">
                                          <p:val>
                                            <p:fltVal val="0"/>
                                          </p:val>
                                        </p:tav>
                                        <p:tav tm="100000">
                                          <p:val>
                                            <p:strVal val="#ppt_w"/>
                                          </p:val>
                                        </p:tav>
                                      </p:tavLst>
                                    </p:anim>
                                    <p:anim calcmode="lin" valueType="num">
                                      <p:cBhvr>
                                        <p:cTn id="140" dur="500" fill="hold"/>
                                        <p:tgtEl>
                                          <p:spTgt spid="62"/>
                                        </p:tgtEl>
                                        <p:attrNameLst>
                                          <p:attrName>ppt_h</p:attrName>
                                        </p:attrNameLst>
                                      </p:cBhvr>
                                      <p:tavLst>
                                        <p:tav tm="0">
                                          <p:val>
                                            <p:fltVal val="0"/>
                                          </p:val>
                                        </p:tav>
                                        <p:tav tm="100000">
                                          <p:val>
                                            <p:strVal val="#ppt_h"/>
                                          </p:val>
                                        </p:tav>
                                      </p:tavLst>
                                    </p:anim>
                                    <p:animEffect transition="in" filter="fade">
                                      <p:cBhvr>
                                        <p:cTn id="141" dur="500"/>
                                        <p:tgtEl>
                                          <p:spTgt spid="62"/>
                                        </p:tgtEl>
                                      </p:cBhvr>
                                    </p:animEffect>
                                    <p:anim calcmode="lin" valueType="num">
                                      <p:cBhvr>
                                        <p:cTn id="142" dur="500" fill="hold"/>
                                        <p:tgtEl>
                                          <p:spTgt spid="62"/>
                                        </p:tgtEl>
                                        <p:attrNameLst>
                                          <p:attrName>ppt_x</p:attrName>
                                        </p:attrNameLst>
                                      </p:cBhvr>
                                      <p:tavLst>
                                        <p:tav tm="0">
                                          <p:val>
                                            <p:fltVal val="0.5"/>
                                          </p:val>
                                        </p:tav>
                                        <p:tav tm="100000">
                                          <p:val>
                                            <p:strVal val="#ppt_x"/>
                                          </p:val>
                                        </p:tav>
                                      </p:tavLst>
                                    </p:anim>
                                    <p:anim calcmode="lin" valueType="num">
                                      <p:cBhvr>
                                        <p:cTn id="143" dur="500" fill="hold"/>
                                        <p:tgtEl>
                                          <p:spTgt spid="6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p:bldP spid="68" grpId="0" animBg="1"/>
      <p:bldP spid="70" grpId="0"/>
      <p:bldP spid="76" grpId="0" animBg="1"/>
      <p:bldP spid="78" grpId="0"/>
      <p:bldP spid="79" grpId="0" animBg="1"/>
      <p:bldP spid="80" grpId="0"/>
      <p:bldP spid="81" grpId="0" animBg="1"/>
      <p:bldP spid="82" grpId="0"/>
      <p:bldP spid="2" grpId="0"/>
      <p:bldP spid="86" grpId="0"/>
      <p:bldP spid="87" grpId="0"/>
      <p:bldP spid="89"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1920</TotalTime>
  <Words>1339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369</cp:revision>
  <dcterms:created xsi:type="dcterms:W3CDTF">2016-09-28T22:08:47Z</dcterms:created>
  <dcterms:modified xsi:type="dcterms:W3CDTF">2016-10-13T19:07:26Z</dcterms:modified>
</cp:coreProperties>
</file>