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9" name="Rectangle 8"/>
          <p:cNvSpPr/>
          <p:nvPr/>
        </p:nvSpPr>
        <p:spPr>
          <a:xfrm>
            <a:off x="0" y="1382752"/>
            <a:ext cx="12192000" cy="3428998"/>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31999" y="4982166"/>
            <a:ext cx="5219024" cy="1384995"/>
          </a:xfrm>
          <a:prstGeom prst="rect">
            <a:avLst/>
          </a:prstGeom>
          <a:noFill/>
        </p:spPr>
        <p:txBody>
          <a:bodyPr wrap="square" rtlCol="0">
            <a:spAutoFit/>
          </a:body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Lorem ipsum dolor sit amet, consectetur adipiscing elit, sed do eiusmod tempor incididunt ut labore et dolore magna aliqua.  Lorem ipsum dolor sit amet, consectetur adipiscing elit.</a:t>
            </a:r>
          </a:p>
        </p:txBody>
      </p:sp>
      <p:sp>
        <p:nvSpPr>
          <p:cNvPr id="11" name="TextBox 10"/>
          <p:cNvSpPr txBox="1"/>
          <p:nvPr/>
        </p:nvSpPr>
        <p:spPr>
          <a:xfrm>
            <a:off x="6359648" y="5006133"/>
            <a:ext cx="5219024" cy="1015663"/>
          </a:xfrm>
          <a:prstGeom prst="rect">
            <a:avLst/>
          </a:prstGeom>
          <a:noFill/>
        </p:spPr>
        <p:txBody>
          <a:bodyPr wrap="square" rtlCol="0">
            <a:spAutoFit/>
          </a:body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Lorem ipsum dolor sit amet.</a:t>
            </a:r>
          </a:p>
        </p:txBody>
      </p:sp>
      <p:pic>
        <p:nvPicPr>
          <p:cNvPr id="12" name="Picture 1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64393196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up)">
                                      <p:cBhvr>
                                        <p:cTn id="11" dur="500"/>
                                        <p:tgtEl>
                                          <p:spTgt spid="9"/>
                                        </p:tgtEl>
                                      </p:cBhvr>
                                    </p:animEffect>
                                  </p:childTnLst>
                                </p:cTn>
                              </p:par>
                            </p:childTnLst>
                          </p:cTn>
                        </p:par>
                        <p:par>
                          <p:cTn id="12" fill="hold">
                            <p:stCondLst>
                              <p:cond delay="1250"/>
                            </p:stCondLst>
                            <p:childTnLst>
                              <p:par>
                                <p:cTn id="13" presetID="22" presetClass="entr" presetSubtype="8"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left)">
                                      <p:cBhvr>
                                        <p:cTn id="15" dur="500"/>
                                        <p:tgtEl>
                                          <p:spTgt spid="10"/>
                                        </p:tgtEl>
                                      </p:cBhvr>
                                    </p:animEffect>
                                  </p:childTnLst>
                                </p:cTn>
                              </p:par>
                            </p:childTnLst>
                          </p:cTn>
                        </p:par>
                        <p:par>
                          <p:cTn id="16" fill="hold">
                            <p:stCondLst>
                              <p:cond delay="1750"/>
                            </p:stCondLst>
                            <p:childTnLst>
                              <p:par>
                                <p:cTn id="17" presetID="22" presetClass="entr" presetSubtype="8"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left)">
                                      <p:cBhvr>
                                        <p:cTn id="1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5" name="Group 14"/>
          <p:cNvGrpSpPr/>
          <p:nvPr/>
        </p:nvGrpSpPr>
        <p:grpSpPr>
          <a:xfrm>
            <a:off x="4907280" y="1849036"/>
            <a:ext cx="2377440" cy="467127"/>
            <a:chOff x="2696381" y="6137360"/>
            <a:chExt cx="2377440" cy="467127"/>
          </a:xfrm>
        </p:grpSpPr>
        <p:sp>
          <p:nvSpPr>
            <p:cNvPr id="16" name="Rectangle 15"/>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2771745" y="6150580"/>
              <a:ext cx="1490427" cy="419533"/>
              <a:chOff x="2771745" y="6150580"/>
              <a:chExt cx="1490427" cy="419533"/>
            </a:xfrm>
          </p:grpSpPr>
          <p:sp>
            <p:nvSpPr>
              <p:cNvPr id="19" name="Rounded Rectangle 18"/>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8" name="TextBox 17"/>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1918</TotalTime>
  <Words>1338</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367</cp:revision>
  <dcterms:created xsi:type="dcterms:W3CDTF">2016-09-28T22:08:47Z</dcterms:created>
  <dcterms:modified xsi:type="dcterms:W3CDTF">2016-10-13T19:05:18Z</dcterms:modified>
</cp:coreProperties>
</file>