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sp>
        <p:nvSpPr>
          <p:cNvPr id="2" name="Rectangle 1"/>
          <p:cNvSpPr/>
          <p:nvPr/>
        </p:nvSpPr>
        <p:spPr>
          <a:xfrm>
            <a:off x="5424052" y="2561997"/>
            <a:ext cx="6767945" cy="3241964"/>
          </a:xfrm>
          <a:prstGeom prst="rect">
            <a:avLst/>
          </a:prstGeom>
          <a:blipFill>
            <a:blip r:embed="rId2"/>
            <a:stretch>
              <a:fillRect/>
            </a:stretch>
          </a:blip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867266" y="2115945"/>
            <a:ext cx="4177146" cy="830997"/>
          </a:xfrm>
          <a:prstGeom prst="rect">
            <a:avLst/>
          </a:prstGeom>
          <a:noFill/>
        </p:spPr>
        <p:txBody>
          <a:bodyPr wrap="square" rtlCol="0">
            <a:spAutoFit/>
          </a:bodyPr>
          <a:lstStyle/>
          <a:p>
            <a:pPr algn="r"/>
            <a:r>
              <a:rPr lang="en-US" sz="2400" dirty="0">
                <a:solidFill>
                  <a:srgbClr val="56595E"/>
                </a:solidFill>
                <a:latin typeface="Candara" panose="020E0502030303020204" pitchFamily="34" charset="0"/>
              </a:rPr>
              <a:t>Lorem ipsum dolor sit amet, consectetur adipiscing elit.</a:t>
            </a:r>
            <a:endParaRPr lang="en-US" dirty="0">
              <a:solidFill>
                <a:srgbClr val="56595E"/>
              </a:solidFill>
              <a:latin typeface="Candara" panose="020E0502030303020204" pitchFamily="34" charset="0"/>
            </a:endParaRPr>
          </a:p>
        </p:txBody>
      </p:sp>
      <p:sp>
        <p:nvSpPr>
          <p:cNvPr id="10" name="Rectangle 9"/>
          <p:cNvSpPr/>
          <p:nvPr/>
        </p:nvSpPr>
        <p:spPr>
          <a:xfrm>
            <a:off x="1064694" y="4585382"/>
            <a:ext cx="3979718" cy="1600438"/>
          </a:xfrm>
          <a:prstGeom prst="rect">
            <a:avLst/>
          </a:prstGeom>
        </p:spPr>
        <p:txBody>
          <a:bodyPr wrap="square">
            <a:spAutoFit/>
          </a:bodyPr>
          <a:lstStyle/>
          <a:p>
            <a:pPr algn="r"/>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grpSp>
        <p:nvGrpSpPr>
          <p:cNvPr id="14" name="Group 13"/>
          <p:cNvGrpSpPr/>
          <p:nvPr/>
        </p:nvGrpSpPr>
        <p:grpSpPr>
          <a:xfrm>
            <a:off x="1379885" y="3041131"/>
            <a:ext cx="3664527" cy="1423349"/>
            <a:chOff x="1379885" y="2951923"/>
            <a:chExt cx="3664527" cy="1423349"/>
          </a:xfrm>
        </p:grpSpPr>
        <p:sp>
          <p:nvSpPr>
            <p:cNvPr id="3" name="Rectangle 2"/>
            <p:cNvSpPr/>
            <p:nvPr/>
          </p:nvSpPr>
          <p:spPr>
            <a:xfrm>
              <a:off x="1379885" y="3063433"/>
              <a:ext cx="3664527" cy="1200329"/>
            </a:xfrm>
            <a:prstGeom prst="rect">
              <a:avLst/>
            </a:prstGeom>
          </p:spPr>
          <p:txBody>
            <a:bodyPr wrap="square">
              <a:spAutoFit/>
            </a:bodyPr>
            <a:lstStyle/>
            <a:p>
              <a:pPr algn="r"/>
              <a:r>
                <a:rPr lang="en-US" sz="1200" i="1" dirty="0">
                  <a:solidFill>
                    <a:srgbClr val="4781CB"/>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cxnSp>
          <p:nvCxnSpPr>
            <p:cNvPr id="12" name="Straight Connector 11"/>
            <p:cNvCxnSpPr/>
            <p:nvPr/>
          </p:nvCxnSpPr>
          <p:spPr>
            <a:xfrm>
              <a:off x="1742382" y="2951923"/>
              <a:ext cx="3200400" cy="0"/>
            </a:xfrm>
            <a:prstGeom prst="line">
              <a:avLst/>
            </a:prstGeom>
            <a:ln>
              <a:solidFill>
                <a:srgbClr val="4781CB"/>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733036" y="4375272"/>
              <a:ext cx="3200400" cy="0"/>
            </a:xfrm>
            <a:prstGeom prst="line">
              <a:avLst/>
            </a:prstGeom>
            <a:ln>
              <a:solidFill>
                <a:srgbClr val="4781CB"/>
              </a:solidFill>
            </a:ln>
          </p:spPr>
          <p:style>
            <a:lnRef idx="1">
              <a:schemeClr val="accent1"/>
            </a:lnRef>
            <a:fillRef idx="0">
              <a:schemeClr val="accent1"/>
            </a:fillRef>
            <a:effectRef idx="0">
              <a:schemeClr val="accent1"/>
            </a:effectRef>
            <a:fontRef idx="minor">
              <a:schemeClr val="tx1"/>
            </a:fontRef>
          </p:style>
        </p:cxnSp>
      </p:grpSp>
      <p:pic>
        <p:nvPicPr>
          <p:cNvPr id="15" name="Picture 14">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726973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2" presetClass="entr" presetSubtype="2"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right)">
                                      <p:cBhvr>
                                        <p:cTn id="11" dur="500"/>
                                        <p:tgtEl>
                                          <p:spTgt spid="2"/>
                                        </p:tgtEl>
                                      </p:cBhvr>
                                    </p:animEffect>
                                  </p:childTnLst>
                                </p:cTn>
                              </p:par>
                            </p:childTnLst>
                          </p:cTn>
                        </p:par>
                        <p:par>
                          <p:cTn id="12" fill="hold">
                            <p:stCondLst>
                              <p:cond delay="1250"/>
                            </p:stCondLst>
                            <p:childTnLst>
                              <p:par>
                                <p:cTn id="13" presetID="37" presetClass="entr" presetSubtype="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1000"/>
                                        <p:tgtEl>
                                          <p:spTgt spid="9"/>
                                        </p:tgtEl>
                                      </p:cBhvr>
                                    </p:animEffect>
                                    <p:anim calcmode="lin" valueType="num">
                                      <p:cBhvr>
                                        <p:cTn id="16" dur="1000" fill="hold"/>
                                        <p:tgtEl>
                                          <p:spTgt spid="9"/>
                                        </p:tgtEl>
                                        <p:attrNameLst>
                                          <p:attrName>ppt_x</p:attrName>
                                        </p:attrNameLst>
                                      </p:cBhvr>
                                      <p:tavLst>
                                        <p:tav tm="0">
                                          <p:val>
                                            <p:strVal val="#ppt_x"/>
                                          </p:val>
                                        </p:tav>
                                        <p:tav tm="100000">
                                          <p:val>
                                            <p:strVal val="#ppt_x"/>
                                          </p:val>
                                        </p:tav>
                                      </p:tavLst>
                                    </p:anim>
                                    <p:anim calcmode="lin" valueType="num">
                                      <p:cBhvr>
                                        <p:cTn id="17" dur="900" decel="100000" fill="hold"/>
                                        <p:tgtEl>
                                          <p:spTgt spid="9"/>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par>
                          <p:cTn id="19" fill="hold">
                            <p:stCondLst>
                              <p:cond delay="2250"/>
                            </p:stCondLst>
                            <p:childTnLst>
                              <p:par>
                                <p:cTn id="20" presetID="22" presetClass="entr" presetSubtype="2" fill="hold" nodeType="after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wipe(right)">
                                      <p:cBhvr>
                                        <p:cTn id="22" dur="500"/>
                                        <p:tgtEl>
                                          <p:spTgt spid="14"/>
                                        </p:tgtEl>
                                      </p:cBhvr>
                                    </p:animEffect>
                                  </p:childTnLst>
                                </p:cTn>
                              </p:par>
                            </p:childTnLst>
                          </p:cTn>
                        </p:par>
                        <p:par>
                          <p:cTn id="23" fill="hold">
                            <p:stCondLst>
                              <p:cond delay="2750"/>
                            </p:stCondLst>
                            <p:childTnLst>
                              <p:par>
                                <p:cTn id="24" presetID="37" presetClass="entr" presetSubtype="0" fill="hold" grpId="0" nodeType="after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1000"/>
                                        <p:tgtEl>
                                          <p:spTgt spid="10"/>
                                        </p:tgtEl>
                                      </p:cBhvr>
                                    </p:animEffect>
                                    <p:anim calcmode="lin" valueType="num">
                                      <p:cBhvr>
                                        <p:cTn id="27" dur="1000" fill="hold"/>
                                        <p:tgtEl>
                                          <p:spTgt spid="10"/>
                                        </p:tgtEl>
                                        <p:attrNameLst>
                                          <p:attrName>ppt_x</p:attrName>
                                        </p:attrNameLst>
                                      </p:cBhvr>
                                      <p:tavLst>
                                        <p:tav tm="0">
                                          <p:val>
                                            <p:strVal val="#ppt_x"/>
                                          </p:val>
                                        </p:tav>
                                        <p:tav tm="100000">
                                          <p:val>
                                            <p:strVal val="#ppt_x"/>
                                          </p:val>
                                        </p:tav>
                                      </p:tavLst>
                                    </p:anim>
                                    <p:anim calcmode="lin" valueType="num">
                                      <p:cBhvr>
                                        <p:cTn id="28" dur="900" decel="100000" fill="hold"/>
                                        <p:tgtEl>
                                          <p:spTgt spid="10"/>
                                        </p:tgtEl>
                                        <p:attrNameLst>
                                          <p:attrName>ppt_y</p:attrName>
                                        </p:attrNameLst>
                                      </p:cBhvr>
                                      <p:tavLst>
                                        <p:tav tm="0">
                                          <p:val>
                                            <p:strVal val="#ppt_y+1"/>
                                          </p:val>
                                        </p:tav>
                                        <p:tav tm="100000">
                                          <p:val>
                                            <p:strVal val="#ppt_y-.03"/>
                                          </p:val>
                                        </p:tav>
                                      </p:tavLst>
                                    </p:anim>
                                    <p:anim calcmode="lin" valueType="num">
                                      <p:cBhvr>
                                        <p:cTn id="29" dur="100" accel="100000" fill="hold">
                                          <p:stCondLst>
                                            <p:cond delay="900"/>
                                          </p:stCondLst>
                                        </p:cTn>
                                        <p:tgtEl>
                                          <p:spTgt spid="1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5" name="Group 14"/>
          <p:cNvGrpSpPr/>
          <p:nvPr/>
        </p:nvGrpSpPr>
        <p:grpSpPr>
          <a:xfrm>
            <a:off x="4907280" y="1849036"/>
            <a:ext cx="2377440" cy="467127"/>
            <a:chOff x="2696381" y="6137360"/>
            <a:chExt cx="2377440" cy="467127"/>
          </a:xfrm>
        </p:grpSpPr>
        <p:sp>
          <p:nvSpPr>
            <p:cNvPr id="16" name="Rectangle 15"/>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p:cNvGrpSpPr/>
            <p:nvPr/>
          </p:nvGrpSpPr>
          <p:grpSpPr>
            <a:xfrm>
              <a:off x="2771745" y="6150580"/>
              <a:ext cx="1490427" cy="419533"/>
              <a:chOff x="2771745" y="6150580"/>
              <a:chExt cx="1490427" cy="419533"/>
            </a:xfrm>
          </p:grpSpPr>
          <p:sp>
            <p:nvSpPr>
              <p:cNvPr id="19" name="Rounded Rectangle 18"/>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8" name="TextBox 17"/>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1917</TotalTime>
  <Words>1292</Words>
  <Application>Microsoft Office PowerPoint</Application>
  <PresentationFormat>Widescreen</PresentationFormat>
  <Paragraphs>51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366</cp:revision>
  <dcterms:created xsi:type="dcterms:W3CDTF">2016-09-28T22:08:47Z</dcterms:created>
  <dcterms:modified xsi:type="dcterms:W3CDTF">2016-10-13T19:04:24Z</dcterms:modified>
</cp:coreProperties>
</file>