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solidFill>
            <a:srgbClr val="FF2B2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323439"/>
            <a:chOff x="1619804" y="2992914"/>
            <a:chExt cx="1828800" cy="132343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1" name="TextBox 5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solidFill>
            <a:srgbClr val="85C40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323439"/>
            <a:chOff x="1619804" y="2992914"/>
            <a:chExt cx="1828800" cy="132343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2" name="TextBox 61"/>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solidFill>
            <a:srgbClr val="3EB8C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323439"/>
            <a:chOff x="1619804" y="2992914"/>
            <a:chExt cx="1828800" cy="132343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1" name="TextBox 7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solidFill>
            <a:srgbClr val="FFA80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323439"/>
            <a:chOff x="1619804" y="2992914"/>
            <a:chExt cx="1828800" cy="132343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81" name="TextBox 8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4163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1915</TotalTime>
  <Words>1242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365</cp:revision>
  <dcterms:created xsi:type="dcterms:W3CDTF">2016-09-28T22:08:47Z</dcterms:created>
  <dcterms:modified xsi:type="dcterms:W3CDTF">2016-10-13T19:01:58Z</dcterms:modified>
</cp:coreProperties>
</file>