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11" name="Freeform 10"/>
          <p:cNvSpPr>
            <a:spLocks noChangeAspect="1"/>
          </p:cNvSpPr>
          <p:nvPr/>
        </p:nvSpPr>
        <p:spPr>
          <a:xfrm>
            <a:off x="4655323" y="1733220"/>
            <a:ext cx="2926080" cy="1528802"/>
          </a:xfrm>
          <a:custGeom>
            <a:avLst/>
            <a:gdLst>
              <a:gd name="connsiteX0" fmla="*/ 1371600 w 2743200"/>
              <a:gd name="connsiteY0" fmla="*/ 0 h 1433252"/>
              <a:gd name="connsiteX1" fmla="*/ 2743200 w 2743200"/>
              <a:gd name="connsiteY1" fmla="*/ 1371600 h 1433252"/>
              <a:gd name="connsiteX2" fmla="*/ 2739311 w 2743200"/>
              <a:gd name="connsiteY2" fmla="*/ 1433252 h 1433252"/>
              <a:gd name="connsiteX3" fmla="*/ 2702718 w 2743200"/>
              <a:gd name="connsiteY3" fmla="*/ 1411021 h 1433252"/>
              <a:gd name="connsiteX4" fmla="*/ 2048932 w 2743200"/>
              <a:gd name="connsiteY4" fmla="*/ 1245476 h 1433252"/>
              <a:gd name="connsiteX5" fmla="*/ 1395146 w 2743200"/>
              <a:gd name="connsiteY5" fmla="*/ 1411021 h 1433252"/>
              <a:gd name="connsiteX6" fmla="*/ 1363122 w 2743200"/>
              <a:gd name="connsiteY6" fmla="*/ 1430476 h 1433252"/>
              <a:gd name="connsiteX7" fmla="*/ 1294350 w 2743200"/>
              <a:gd name="connsiteY7" fmla="*/ 1391763 h 1433252"/>
              <a:gd name="connsiteX8" fmla="*/ 677332 w 2743200"/>
              <a:gd name="connsiteY8" fmla="*/ 1245476 h 1433252"/>
              <a:gd name="connsiteX9" fmla="*/ 23546 w 2743200"/>
              <a:gd name="connsiteY9" fmla="*/ 1411021 h 1433252"/>
              <a:gd name="connsiteX10" fmla="*/ 2632 w 2743200"/>
              <a:gd name="connsiteY10" fmla="*/ 1423726 h 1433252"/>
              <a:gd name="connsiteX11" fmla="*/ 0 w 2743200"/>
              <a:gd name="connsiteY11" fmla="*/ 1371600 h 1433252"/>
              <a:gd name="connsiteX12" fmla="*/ 1371600 w 2743200"/>
              <a:gd name="connsiteY12" fmla="*/ 0 h 1433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1433252">
                <a:moveTo>
                  <a:pt x="1371600" y="0"/>
                </a:moveTo>
                <a:cubicBezTo>
                  <a:pt x="2129114" y="0"/>
                  <a:pt x="2743200" y="614086"/>
                  <a:pt x="2743200" y="1371600"/>
                </a:cubicBezTo>
                <a:lnTo>
                  <a:pt x="2739311" y="1433252"/>
                </a:lnTo>
                <a:lnTo>
                  <a:pt x="2702718" y="1411021"/>
                </a:lnTo>
                <a:cubicBezTo>
                  <a:pt x="2508372" y="1305446"/>
                  <a:pt x="2285655" y="1245476"/>
                  <a:pt x="2048932" y="1245476"/>
                </a:cubicBezTo>
                <a:cubicBezTo>
                  <a:pt x="1812209" y="1245476"/>
                  <a:pt x="1589493" y="1305446"/>
                  <a:pt x="1395146" y="1411021"/>
                </a:cubicBezTo>
                <a:lnTo>
                  <a:pt x="1363122" y="1430476"/>
                </a:lnTo>
                <a:lnTo>
                  <a:pt x="1294350" y="1391763"/>
                </a:lnTo>
                <a:cubicBezTo>
                  <a:pt x="1108878" y="1298184"/>
                  <a:pt x="899260" y="1245476"/>
                  <a:pt x="677332" y="1245476"/>
                </a:cubicBezTo>
                <a:cubicBezTo>
                  <a:pt x="440609" y="1245476"/>
                  <a:pt x="217893" y="1305446"/>
                  <a:pt x="23546" y="1411021"/>
                </a:cubicBezTo>
                <a:lnTo>
                  <a:pt x="2632" y="1423726"/>
                </a:lnTo>
                <a:lnTo>
                  <a:pt x="0" y="1371600"/>
                </a:lnTo>
                <a:cubicBezTo>
                  <a:pt x="0" y="614086"/>
                  <a:pt x="614086" y="0"/>
                  <a:pt x="1371600" y="0"/>
                </a:cubicBezTo>
                <a:close/>
              </a:path>
            </a:pathLst>
          </a:custGeom>
          <a:solidFill>
            <a:schemeClr val="bg1"/>
          </a:solidFill>
          <a:ln w="50800">
            <a:solidFill>
              <a:srgbClr val="FF2B2A"/>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a:spLocks noChangeAspect="1"/>
          </p:cNvSpPr>
          <p:nvPr/>
        </p:nvSpPr>
        <p:spPr>
          <a:xfrm>
            <a:off x="3818692" y="3390227"/>
            <a:ext cx="2194560" cy="2735946"/>
          </a:xfrm>
          <a:custGeom>
            <a:avLst/>
            <a:gdLst>
              <a:gd name="connsiteX0" fmla="*/ 696900 w 2057400"/>
              <a:gd name="connsiteY0" fmla="*/ 0 h 2564950"/>
              <a:gd name="connsiteX1" fmla="*/ 701350 w 2057400"/>
              <a:gd name="connsiteY1" fmla="*/ 88112 h 2564950"/>
              <a:gd name="connsiteX2" fmla="*/ 1340560 w 2057400"/>
              <a:gd name="connsiteY2" fmla="*/ 1112229 h 2564950"/>
              <a:gd name="connsiteX3" fmla="*/ 1374725 w 2057400"/>
              <a:gd name="connsiteY3" fmla="*/ 1131461 h 2564950"/>
              <a:gd name="connsiteX4" fmla="*/ 1371600 w 2057400"/>
              <a:gd name="connsiteY4" fmla="*/ 1193350 h 2564950"/>
              <a:gd name="connsiteX5" fmla="*/ 1976326 w 2057400"/>
              <a:gd name="connsiteY5" fmla="*/ 2330703 h 2564950"/>
              <a:gd name="connsiteX6" fmla="*/ 2057400 w 2057400"/>
              <a:gd name="connsiteY6" fmla="*/ 2379957 h 2564950"/>
              <a:gd name="connsiteX7" fmla="*/ 2025386 w 2057400"/>
              <a:gd name="connsiteY7" fmla="*/ 2399406 h 2564950"/>
              <a:gd name="connsiteX8" fmla="*/ 1371600 w 2057400"/>
              <a:gd name="connsiteY8" fmla="*/ 2564950 h 2564950"/>
              <a:gd name="connsiteX9" fmla="*/ 0 w 2057400"/>
              <a:gd name="connsiteY9" fmla="*/ 1193350 h 2564950"/>
              <a:gd name="connsiteX10" fmla="*/ 604726 w 2057400"/>
              <a:gd name="connsiteY10" fmla="*/ 55998 h 256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7400" h="2564950">
                <a:moveTo>
                  <a:pt x="696900" y="0"/>
                </a:moveTo>
                <a:lnTo>
                  <a:pt x="701350" y="88112"/>
                </a:lnTo>
                <a:cubicBezTo>
                  <a:pt x="745249" y="520386"/>
                  <a:pt x="989880" y="893318"/>
                  <a:pt x="1340560" y="1112229"/>
                </a:cubicBezTo>
                <a:lnTo>
                  <a:pt x="1374725" y="1131461"/>
                </a:lnTo>
                <a:lnTo>
                  <a:pt x="1371600" y="1193350"/>
                </a:lnTo>
                <a:cubicBezTo>
                  <a:pt x="1371600" y="1666796"/>
                  <a:pt x="1611478" y="2084216"/>
                  <a:pt x="1976326" y="2330703"/>
                </a:cubicBezTo>
                <a:lnTo>
                  <a:pt x="2057400" y="2379957"/>
                </a:lnTo>
                <a:lnTo>
                  <a:pt x="2025386" y="2399406"/>
                </a:lnTo>
                <a:cubicBezTo>
                  <a:pt x="1831040" y="2504981"/>
                  <a:pt x="1608323" y="2564950"/>
                  <a:pt x="1371600" y="2564950"/>
                </a:cubicBezTo>
                <a:cubicBezTo>
                  <a:pt x="614086" y="2564950"/>
                  <a:pt x="0" y="1950864"/>
                  <a:pt x="0" y="1193350"/>
                </a:cubicBezTo>
                <a:cubicBezTo>
                  <a:pt x="0" y="719904"/>
                  <a:pt x="239878" y="302484"/>
                  <a:pt x="604726" y="55998"/>
                </a:cubicBezTo>
                <a:close/>
              </a:path>
            </a:pathLst>
          </a:custGeom>
          <a:solidFill>
            <a:schemeClr val="bg1"/>
          </a:solidFill>
          <a:ln w="50800">
            <a:solidFill>
              <a:srgbClr val="3EB8CD"/>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6182260" y="3401124"/>
            <a:ext cx="2194560" cy="2725298"/>
          </a:xfrm>
          <a:custGeom>
            <a:avLst/>
            <a:gdLst>
              <a:gd name="connsiteX0" fmla="*/ 1376932 w 2057400"/>
              <a:gd name="connsiteY0" fmla="*/ 0 h 2554967"/>
              <a:gd name="connsiteX1" fmla="*/ 1452675 w 2057400"/>
              <a:gd name="connsiteY1" fmla="*/ 46015 h 2554967"/>
              <a:gd name="connsiteX2" fmla="*/ 2057400 w 2057400"/>
              <a:gd name="connsiteY2" fmla="*/ 1183367 h 2554967"/>
              <a:gd name="connsiteX3" fmla="*/ 685800 w 2057400"/>
              <a:gd name="connsiteY3" fmla="*/ 2554967 h 2554967"/>
              <a:gd name="connsiteX4" fmla="*/ 32014 w 2057400"/>
              <a:gd name="connsiteY4" fmla="*/ 2389423 h 2554967"/>
              <a:gd name="connsiteX5" fmla="*/ 0 w 2057400"/>
              <a:gd name="connsiteY5" fmla="*/ 2369974 h 2554967"/>
              <a:gd name="connsiteX6" fmla="*/ 81075 w 2057400"/>
              <a:gd name="connsiteY6" fmla="*/ 2320720 h 2554967"/>
              <a:gd name="connsiteX7" fmla="*/ 685800 w 2057400"/>
              <a:gd name="connsiteY7" fmla="*/ 1183367 h 2554967"/>
              <a:gd name="connsiteX8" fmla="*/ 682536 w 2057400"/>
              <a:gd name="connsiteY8" fmla="*/ 1131625 h 2554967"/>
              <a:gd name="connsiteX9" fmla="*/ 775343 w 2057400"/>
              <a:gd name="connsiteY9" fmla="*/ 1075244 h 2554967"/>
              <a:gd name="connsiteX10" fmla="*/ 1372987 w 2057400"/>
              <a:gd name="connsiteY10" fmla="*/ 78129 h 25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7400" h="2554967">
                <a:moveTo>
                  <a:pt x="1376932" y="0"/>
                </a:moveTo>
                <a:lnTo>
                  <a:pt x="1452675" y="46015"/>
                </a:lnTo>
                <a:cubicBezTo>
                  <a:pt x="1817523" y="292501"/>
                  <a:pt x="2057400" y="709921"/>
                  <a:pt x="2057400" y="1183367"/>
                </a:cubicBezTo>
                <a:cubicBezTo>
                  <a:pt x="2057400" y="1940881"/>
                  <a:pt x="1443314" y="2554967"/>
                  <a:pt x="685800" y="2554967"/>
                </a:cubicBezTo>
                <a:cubicBezTo>
                  <a:pt x="449077" y="2554967"/>
                  <a:pt x="226361" y="2494998"/>
                  <a:pt x="32014" y="2389423"/>
                </a:cubicBezTo>
                <a:lnTo>
                  <a:pt x="0" y="2369974"/>
                </a:lnTo>
                <a:lnTo>
                  <a:pt x="81075" y="2320720"/>
                </a:lnTo>
                <a:cubicBezTo>
                  <a:pt x="445923" y="2074233"/>
                  <a:pt x="685800" y="1656813"/>
                  <a:pt x="685800" y="1183367"/>
                </a:cubicBezTo>
                <a:lnTo>
                  <a:pt x="682536" y="1131625"/>
                </a:lnTo>
                <a:lnTo>
                  <a:pt x="775343" y="1075244"/>
                </a:lnTo>
                <a:cubicBezTo>
                  <a:pt x="1103706" y="853406"/>
                  <a:pt x="1330843" y="493112"/>
                  <a:pt x="1372987" y="78129"/>
                </a:cubicBezTo>
                <a:close/>
              </a:path>
            </a:pathLst>
          </a:custGeom>
          <a:solidFill>
            <a:schemeClr val="bg1"/>
          </a:solidFill>
          <a:ln w="50800">
            <a:solidFill>
              <a:srgbClr val="85C40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695502" y="3179381"/>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FF2B2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rot="7260000">
            <a:off x="6064345" y="3037491"/>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85C40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14400000">
            <a:off x="5503256" y="4336175"/>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77077" y="1977630"/>
            <a:ext cx="3672357" cy="1114151"/>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18" name="Freeform 517"/>
          <p:cNvSpPr>
            <a:spLocks noEditPoints="1"/>
          </p:cNvSpPr>
          <p:nvPr/>
        </p:nvSpPr>
        <p:spPr bwMode="auto">
          <a:xfrm>
            <a:off x="6671017" y="3535415"/>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Freeform 525"/>
          <p:cNvSpPr>
            <a:spLocks noEditPoints="1"/>
          </p:cNvSpPr>
          <p:nvPr/>
        </p:nvSpPr>
        <p:spPr bwMode="auto">
          <a:xfrm>
            <a:off x="5774980" y="4973575"/>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543"/>
          <p:cNvSpPr>
            <a:spLocks noEditPoints="1"/>
          </p:cNvSpPr>
          <p:nvPr/>
        </p:nvSpPr>
        <p:spPr bwMode="auto">
          <a:xfrm>
            <a:off x="4937678" y="3474670"/>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 name="TextBox 20"/>
          <p:cNvSpPr txBox="1"/>
          <p:nvPr/>
        </p:nvSpPr>
        <p:spPr>
          <a:xfrm>
            <a:off x="5210188" y="2211541"/>
            <a:ext cx="1771624" cy="646331"/>
          </a:xfrm>
          <a:prstGeom prst="rect">
            <a:avLst/>
          </a:prstGeom>
          <a:noFill/>
        </p:spPr>
        <p:txBody>
          <a:bodyPr wrap="square" rtlCol="0">
            <a:spAutoFit/>
          </a:bodyPr>
          <a:lstStyle/>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a:t>
            </a:r>
          </a:p>
        </p:txBody>
      </p:sp>
      <p:sp>
        <p:nvSpPr>
          <p:cNvPr id="22" name="TextBox 21"/>
          <p:cNvSpPr txBox="1"/>
          <p:nvPr/>
        </p:nvSpPr>
        <p:spPr>
          <a:xfrm>
            <a:off x="4030132" y="4560330"/>
            <a:ext cx="1301481" cy="830997"/>
          </a:xfrm>
          <a:prstGeom prst="rect">
            <a:avLst/>
          </a:prstGeom>
          <a:noFill/>
        </p:spPr>
        <p:txBody>
          <a:bodyPr wrap="square" rtlCol="0">
            <a:spAutoFit/>
          </a:bodyPr>
          <a:lstStyle/>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a:t>
            </a:r>
          </a:p>
        </p:txBody>
      </p:sp>
      <p:sp>
        <p:nvSpPr>
          <p:cNvPr id="23" name="TextBox 22"/>
          <p:cNvSpPr txBox="1"/>
          <p:nvPr/>
        </p:nvSpPr>
        <p:spPr>
          <a:xfrm>
            <a:off x="6911442" y="4557561"/>
            <a:ext cx="1301481" cy="830997"/>
          </a:xfrm>
          <a:prstGeom prst="rect">
            <a:avLst/>
          </a:prstGeom>
          <a:noFill/>
        </p:spPr>
        <p:txBody>
          <a:bodyPr wrap="square" rtlCol="0">
            <a:spAutoFit/>
          </a:bodyPr>
          <a:lstStyle/>
          <a:p>
            <a:pPr algn="ctr" defTabSz="1219170">
              <a:spcBef>
                <a:spcPct val="20000"/>
              </a:spcBef>
              <a:defRPr/>
            </a:pPr>
            <a:r>
              <a:rPr lang="en-US" sz="1200" dirty="0">
                <a:solidFill>
                  <a:srgbClr val="56595E"/>
                </a:solidFill>
                <a:latin typeface="Candara" panose="020E0502030303020204" pitchFamily="34" charset="0"/>
              </a:rPr>
              <a:t>Lorem ipsum dolor sit amet, consectetur adipiscing elit</a:t>
            </a:r>
          </a:p>
        </p:txBody>
      </p:sp>
      <p:sp>
        <p:nvSpPr>
          <p:cNvPr id="24" name="TextBox 23"/>
          <p:cNvSpPr txBox="1"/>
          <p:nvPr/>
        </p:nvSpPr>
        <p:spPr>
          <a:xfrm>
            <a:off x="390987" y="4642086"/>
            <a:ext cx="3212926" cy="1298817"/>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25" name="TextBox 24"/>
          <p:cNvSpPr txBox="1"/>
          <p:nvPr/>
        </p:nvSpPr>
        <p:spPr>
          <a:xfrm>
            <a:off x="8708060" y="2825261"/>
            <a:ext cx="3237298" cy="1298817"/>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pic>
        <p:nvPicPr>
          <p:cNvPr id="26" name="Picture 2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5444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1"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par>
                                <p:cTn id="13" presetID="2" presetClass="entr" presetSubtype="6"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1+#ppt_w/2"/>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0-#ppt_w/2"/>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par>
                          <p:cTn id="21" fill="hold">
                            <p:stCondLst>
                              <p:cond delay="1250"/>
                            </p:stCondLst>
                            <p:childTnLst>
                              <p:par>
                                <p:cTn id="22" presetID="53" presetClass="entr" presetSubtype="16"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p:cTn id="24" dur="500" fill="hold"/>
                                        <p:tgtEl>
                                          <p:spTgt spid="20"/>
                                        </p:tgtEl>
                                        <p:attrNameLst>
                                          <p:attrName>ppt_w</p:attrName>
                                        </p:attrNameLst>
                                      </p:cBhvr>
                                      <p:tavLst>
                                        <p:tav tm="0">
                                          <p:val>
                                            <p:fltVal val="0"/>
                                          </p:val>
                                        </p:tav>
                                        <p:tav tm="100000">
                                          <p:val>
                                            <p:strVal val="#ppt_w"/>
                                          </p:val>
                                        </p:tav>
                                      </p:tavLst>
                                    </p:anim>
                                    <p:anim calcmode="lin" valueType="num">
                                      <p:cBhvr>
                                        <p:cTn id="25" dur="500" fill="hold"/>
                                        <p:tgtEl>
                                          <p:spTgt spid="20"/>
                                        </p:tgtEl>
                                        <p:attrNameLst>
                                          <p:attrName>ppt_h</p:attrName>
                                        </p:attrNameLst>
                                      </p:cBhvr>
                                      <p:tavLst>
                                        <p:tav tm="0">
                                          <p:val>
                                            <p:fltVal val="0"/>
                                          </p:val>
                                        </p:tav>
                                        <p:tav tm="100000">
                                          <p:val>
                                            <p:strVal val="#ppt_h"/>
                                          </p:val>
                                        </p:tav>
                                      </p:tavLst>
                                    </p:anim>
                                    <p:animEffect transition="in" filter="fade">
                                      <p:cBhvr>
                                        <p:cTn id="26" dur="500"/>
                                        <p:tgtEl>
                                          <p:spTgt spid="20"/>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p:cTn id="29" dur="500" fill="hold"/>
                                        <p:tgtEl>
                                          <p:spTgt spid="14"/>
                                        </p:tgtEl>
                                        <p:attrNameLst>
                                          <p:attrName>ppt_w</p:attrName>
                                        </p:attrNameLst>
                                      </p:cBhvr>
                                      <p:tavLst>
                                        <p:tav tm="0">
                                          <p:val>
                                            <p:fltVal val="0"/>
                                          </p:val>
                                        </p:tav>
                                        <p:tav tm="100000">
                                          <p:val>
                                            <p:strVal val="#ppt_w"/>
                                          </p:val>
                                        </p:tav>
                                      </p:tavLst>
                                    </p:anim>
                                    <p:anim calcmode="lin" valueType="num">
                                      <p:cBhvr>
                                        <p:cTn id="30" dur="500" fill="hold"/>
                                        <p:tgtEl>
                                          <p:spTgt spid="14"/>
                                        </p:tgtEl>
                                        <p:attrNameLst>
                                          <p:attrName>ppt_h</p:attrName>
                                        </p:attrNameLst>
                                      </p:cBhvr>
                                      <p:tavLst>
                                        <p:tav tm="0">
                                          <p:val>
                                            <p:fltVal val="0"/>
                                          </p:val>
                                        </p:tav>
                                        <p:tav tm="100000">
                                          <p:val>
                                            <p:strVal val="#ppt_h"/>
                                          </p:val>
                                        </p:tav>
                                      </p:tavLst>
                                    </p:anim>
                                    <p:animEffect transition="in" filter="fade">
                                      <p:cBhvr>
                                        <p:cTn id="31" dur="500"/>
                                        <p:tgtEl>
                                          <p:spTgt spid="14"/>
                                        </p:tgtEl>
                                      </p:cBhvr>
                                    </p:animEffect>
                                  </p:childTnLst>
                                </p:cTn>
                              </p:par>
                            </p:childTnLst>
                          </p:cTn>
                        </p:par>
                        <p:par>
                          <p:cTn id="32" fill="hold">
                            <p:stCondLst>
                              <p:cond delay="1750"/>
                            </p:stCondLst>
                            <p:childTnLst>
                              <p:par>
                                <p:cTn id="33" presetID="42" presetClass="entr" presetSubtype="0" fill="hold" grpId="0"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1000"/>
                                        <p:tgtEl>
                                          <p:spTgt spid="21"/>
                                        </p:tgtEl>
                                      </p:cBhvr>
                                    </p:animEffect>
                                    <p:anim calcmode="lin" valueType="num">
                                      <p:cBhvr>
                                        <p:cTn id="36" dur="1000" fill="hold"/>
                                        <p:tgtEl>
                                          <p:spTgt spid="21"/>
                                        </p:tgtEl>
                                        <p:attrNameLst>
                                          <p:attrName>ppt_x</p:attrName>
                                        </p:attrNameLst>
                                      </p:cBhvr>
                                      <p:tavLst>
                                        <p:tav tm="0">
                                          <p:val>
                                            <p:strVal val="#ppt_x"/>
                                          </p:val>
                                        </p:tav>
                                        <p:tav tm="100000">
                                          <p:val>
                                            <p:strVal val="#ppt_x"/>
                                          </p:val>
                                        </p:tav>
                                      </p:tavLst>
                                    </p:anim>
                                    <p:anim calcmode="lin" valueType="num">
                                      <p:cBhvr>
                                        <p:cTn id="37" dur="1000" fill="hold"/>
                                        <p:tgtEl>
                                          <p:spTgt spid="21"/>
                                        </p:tgtEl>
                                        <p:attrNameLst>
                                          <p:attrName>ppt_y</p:attrName>
                                        </p:attrNameLst>
                                      </p:cBhvr>
                                      <p:tavLst>
                                        <p:tav tm="0">
                                          <p:val>
                                            <p:strVal val="#ppt_y+.1"/>
                                          </p:val>
                                        </p:tav>
                                        <p:tav tm="100000">
                                          <p:val>
                                            <p:strVal val="#ppt_y"/>
                                          </p:val>
                                        </p:tav>
                                      </p:tavLst>
                                    </p:anim>
                                  </p:childTnLst>
                                </p:cTn>
                              </p:par>
                            </p:childTnLst>
                          </p:cTn>
                        </p:par>
                        <p:par>
                          <p:cTn id="38" fill="hold">
                            <p:stCondLst>
                              <p:cond delay="2750"/>
                            </p:stCondLst>
                            <p:childTnLst>
                              <p:par>
                                <p:cTn id="39" presetID="22" presetClass="entr" presetSubtype="8"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left)">
                                      <p:cBhvr>
                                        <p:cTn id="41" dur="500"/>
                                        <p:tgtEl>
                                          <p:spTgt spid="17"/>
                                        </p:tgtEl>
                                      </p:cBhvr>
                                    </p:animEffect>
                                  </p:childTnLst>
                                </p:cTn>
                              </p:par>
                            </p:childTnLst>
                          </p:cTn>
                        </p:par>
                        <p:par>
                          <p:cTn id="42" fill="hold">
                            <p:stCondLst>
                              <p:cond delay="3250"/>
                            </p:stCondLst>
                            <p:childTnLst>
                              <p:par>
                                <p:cTn id="43" presetID="53" presetClass="entr" presetSubtype="16"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p:cTn id="50" dur="500" fill="hold"/>
                                        <p:tgtEl>
                                          <p:spTgt spid="15"/>
                                        </p:tgtEl>
                                        <p:attrNameLst>
                                          <p:attrName>ppt_w</p:attrName>
                                        </p:attrNameLst>
                                      </p:cBhvr>
                                      <p:tavLst>
                                        <p:tav tm="0">
                                          <p:val>
                                            <p:fltVal val="0"/>
                                          </p:val>
                                        </p:tav>
                                        <p:tav tm="100000">
                                          <p:val>
                                            <p:strVal val="#ppt_w"/>
                                          </p:val>
                                        </p:tav>
                                      </p:tavLst>
                                    </p:anim>
                                    <p:anim calcmode="lin" valueType="num">
                                      <p:cBhvr>
                                        <p:cTn id="51" dur="500" fill="hold"/>
                                        <p:tgtEl>
                                          <p:spTgt spid="15"/>
                                        </p:tgtEl>
                                        <p:attrNameLst>
                                          <p:attrName>ppt_h</p:attrName>
                                        </p:attrNameLst>
                                      </p:cBhvr>
                                      <p:tavLst>
                                        <p:tav tm="0">
                                          <p:val>
                                            <p:fltVal val="0"/>
                                          </p:val>
                                        </p:tav>
                                        <p:tav tm="100000">
                                          <p:val>
                                            <p:strVal val="#ppt_h"/>
                                          </p:val>
                                        </p:tav>
                                      </p:tavLst>
                                    </p:anim>
                                    <p:animEffect transition="in" filter="fade">
                                      <p:cBhvr>
                                        <p:cTn id="52" dur="500"/>
                                        <p:tgtEl>
                                          <p:spTgt spid="15"/>
                                        </p:tgtEl>
                                      </p:cBhvr>
                                    </p:animEffect>
                                  </p:childTnLst>
                                </p:cTn>
                              </p:par>
                            </p:childTnLst>
                          </p:cTn>
                        </p:par>
                        <p:par>
                          <p:cTn id="53" fill="hold">
                            <p:stCondLst>
                              <p:cond delay="3750"/>
                            </p:stCondLst>
                            <p:childTnLst>
                              <p:par>
                                <p:cTn id="54" presetID="42" presetClass="entr" presetSubtype="0"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fade">
                                      <p:cBhvr>
                                        <p:cTn id="56" dur="1000"/>
                                        <p:tgtEl>
                                          <p:spTgt spid="23"/>
                                        </p:tgtEl>
                                      </p:cBhvr>
                                    </p:animEffect>
                                    <p:anim calcmode="lin" valueType="num">
                                      <p:cBhvr>
                                        <p:cTn id="57" dur="1000" fill="hold"/>
                                        <p:tgtEl>
                                          <p:spTgt spid="23"/>
                                        </p:tgtEl>
                                        <p:attrNameLst>
                                          <p:attrName>ppt_x</p:attrName>
                                        </p:attrNameLst>
                                      </p:cBhvr>
                                      <p:tavLst>
                                        <p:tav tm="0">
                                          <p:val>
                                            <p:strVal val="#ppt_x"/>
                                          </p:val>
                                        </p:tav>
                                        <p:tav tm="100000">
                                          <p:val>
                                            <p:strVal val="#ppt_x"/>
                                          </p:val>
                                        </p:tav>
                                      </p:tavLst>
                                    </p:anim>
                                    <p:anim calcmode="lin" valueType="num">
                                      <p:cBhvr>
                                        <p:cTn id="58" dur="1000" fill="hold"/>
                                        <p:tgtEl>
                                          <p:spTgt spid="23"/>
                                        </p:tgtEl>
                                        <p:attrNameLst>
                                          <p:attrName>ppt_y</p:attrName>
                                        </p:attrNameLst>
                                      </p:cBhvr>
                                      <p:tavLst>
                                        <p:tav tm="0">
                                          <p:val>
                                            <p:strVal val="#ppt_y+.1"/>
                                          </p:val>
                                        </p:tav>
                                        <p:tav tm="100000">
                                          <p:val>
                                            <p:strVal val="#ppt_y"/>
                                          </p:val>
                                        </p:tav>
                                      </p:tavLst>
                                    </p:anim>
                                  </p:childTnLst>
                                </p:cTn>
                              </p:par>
                            </p:childTnLst>
                          </p:cTn>
                        </p:par>
                        <p:par>
                          <p:cTn id="59" fill="hold">
                            <p:stCondLst>
                              <p:cond delay="4750"/>
                            </p:stCondLst>
                            <p:childTnLst>
                              <p:par>
                                <p:cTn id="60" presetID="22" presetClass="entr" presetSubtype="8"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wipe(left)">
                                      <p:cBhvr>
                                        <p:cTn id="62" dur="500"/>
                                        <p:tgtEl>
                                          <p:spTgt spid="25"/>
                                        </p:tgtEl>
                                      </p:cBhvr>
                                    </p:animEffect>
                                  </p:childTnLst>
                                </p:cTn>
                              </p:par>
                            </p:childTnLst>
                          </p:cTn>
                        </p:par>
                        <p:par>
                          <p:cTn id="63" fill="hold">
                            <p:stCondLst>
                              <p:cond delay="5250"/>
                            </p:stCondLst>
                            <p:childTnLst>
                              <p:par>
                                <p:cTn id="64" presetID="53" presetClass="entr" presetSubtype="16" fill="hold" grpId="0" nodeType="afterEffect">
                                  <p:stCondLst>
                                    <p:cond delay="0"/>
                                  </p:stCondLst>
                                  <p:childTnLst>
                                    <p:set>
                                      <p:cBhvr>
                                        <p:cTn id="65" dur="1" fill="hold">
                                          <p:stCondLst>
                                            <p:cond delay="0"/>
                                          </p:stCondLst>
                                        </p:cTn>
                                        <p:tgtEl>
                                          <p:spTgt spid="19"/>
                                        </p:tgtEl>
                                        <p:attrNameLst>
                                          <p:attrName>style.visibility</p:attrName>
                                        </p:attrNameLst>
                                      </p:cBhvr>
                                      <p:to>
                                        <p:strVal val="visible"/>
                                      </p:to>
                                    </p:set>
                                    <p:anim calcmode="lin" valueType="num">
                                      <p:cBhvr>
                                        <p:cTn id="66" dur="500" fill="hold"/>
                                        <p:tgtEl>
                                          <p:spTgt spid="19"/>
                                        </p:tgtEl>
                                        <p:attrNameLst>
                                          <p:attrName>ppt_w</p:attrName>
                                        </p:attrNameLst>
                                      </p:cBhvr>
                                      <p:tavLst>
                                        <p:tav tm="0">
                                          <p:val>
                                            <p:fltVal val="0"/>
                                          </p:val>
                                        </p:tav>
                                        <p:tav tm="100000">
                                          <p:val>
                                            <p:strVal val="#ppt_w"/>
                                          </p:val>
                                        </p:tav>
                                      </p:tavLst>
                                    </p:anim>
                                    <p:anim calcmode="lin" valueType="num">
                                      <p:cBhvr>
                                        <p:cTn id="67" dur="500" fill="hold"/>
                                        <p:tgtEl>
                                          <p:spTgt spid="19"/>
                                        </p:tgtEl>
                                        <p:attrNameLst>
                                          <p:attrName>ppt_h</p:attrName>
                                        </p:attrNameLst>
                                      </p:cBhvr>
                                      <p:tavLst>
                                        <p:tav tm="0">
                                          <p:val>
                                            <p:fltVal val="0"/>
                                          </p:val>
                                        </p:tav>
                                        <p:tav tm="100000">
                                          <p:val>
                                            <p:strVal val="#ppt_h"/>
                                          </p:val>
                                        </p:tav>
                                      </p:tavLst>
                                    </p:anim>
                                    <p:animEffect transition="in" filter="fade">
                                      <p:cBhvr>
                                        <p:cTn id="68" dur="500"/>
                                        <p:tgtEl>
                                          <p:spTgt spid="19"/>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p:cTn id="71" dur="500" fill="hold"/>
                                        <p:tgtEl>
                                          <p:spTgt spid="16"/>
                                        </p:tgtEl>
                                        <p:attrNameLst>
                                          <p:attrName>ppt_w</p:attrName>
                                        </p:attrNameLst>
                                      </p:cBhvr>
                                      <p:tavLst>
                                        <p:tav tm="0">
                                          <p:val>
                                            <p:fltVal val="0"/>
                                          </p:val>
                                        </p:tav>
                                        <p:tav tm="100000">
                                          <p:val>
                                            <p:strVal val="#ppt_w"/>
                                          </p:val>
                                        </p:tav>
                                      </p:tavLst>
                                    </p:anim>
                                    <p:anim calcmode="lin" valueType="num">
                                      <p:cBhvr>
                                        <p:cTn id="72" dur="500" fill="hold"/>
                                        <p:tgtEl>
                                          <p:spTgt spid="16"/>
                                        </p:tgtEl>
                                        <p:attrNameLst>
                                          <p:attrName>ppt_h</p:attrName>
                                        </p:attrNameLst>
                                      </p:cBhvr>
                                      <p:tavLst>
                                        <p:tav tm="0">
                                          <p:val>
                                            <p:fltVal val="0"/>
                                          </p:val>
                                        </p:tav>
                                        <p:tav tm="100000">
                                          <p:val>
                                            <p:strVal val="#ppt_h"/>
                                          </p:val>
                                        </p:tav>
                                      </p:tavLst>
                                    </p:anim>
                                    <p:animEffect transition="in" filter="fade">
                                      <p:cBhvr>
                                        <p:cTn id="73" dur="500"/>
                                        <p:tgtEl>
                                          <p:spTgt spid="16"/>
                                        </p:tgtEl>
                                      </p:cBhvr>
                                    </p:animEffect>
                                  </p:childTnLst>
                                </p:cTn>
                              </p:par>
                            </p:childTnLst>
                          </p:cTn>
                        </p:par>
                        <p:par>
                          <p:cTn id="74" fill="hold">
                            <p:stCondLst>
                              <p:cond delay="5750"/>
                            </p:stCondLst>
                            <p:childTnLst>
                              <p:par>
                                <p:cTn id="75" presetID="42" presetClass="entr" presetSubtype="0" fill="hold" grpId="0" nodeType="after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1000"/>
                                        <p:tgtEl>
                                          <p:spTgt spid="22"/>
                                        </p:tgtEl>
                                      </p:cBhvr>
                                    </p:animEffect>
                                    <p:anim calcmode="lin" valueType="num">
                                      <p:cBhvr>
                                        <p:cTn id="78" dur="1000" fill="hold"/>
                                        <p:tgtEl>
                                          <p:spTgt spid="22"/>
                                        </p:tgtEl>
                                        <p:attrNameLst>
                                          <p:attrName>ppt_x</p:attrName>
                                        </p:attrNameLst>
                                      </p:cBhvr>
                                      <p:tavLst>
                                        <p:tav tm="0">
                                          <p:val>
                                            <p:strVal val="#ppt_x"/>
                                          </p:val>
                                        </p:tav>
                                        <p:tav tm="100000">
                                          <p:val>
                                            <p:strVal val="#ppt_x"/>
                                          </p:val>
                                        </p:tav>
                                      </p:tavLst>
                                    </p:anim>
                                    <p:anim calcmode="lin" valueType="num">
                                      <p:cBhvr>
                                        <p:cTn id="79" dur="1000" fill="hold"/>
                                        <p:tgtEl>
                                          <p:spTgt spid="22"/>
                                        </p:tgtEl>
                                        <p:attrNameLst>
                                          <p:attrName>ppt_y</p:attrName>
                                        </p:attrNameLst>
                                      </p:cBhvr>
                                      <p:tavLst>
                                        <p:tav tm="0">
                                          <p:val>
                                            <p:strVal val="#ppt_y+.1"/>
                                          </p:val>
                                        </p:tav>
                                        <p:tav tm="100000">
                                          <p:val>
                                            <p:strVal val="#ppt_y"/>
                                          </p:val>
                                        </p:tav>
                                      </p:tavLst>
                                    </p:anim>
                                  </p:childTnLst>
                                </p:cTn>
                              </p:par>
                            </p:childTnLst>
                          </p:cTn>
                        </p:par>
                        <p:par>
                          <p:cTn id="80" fill="hold">
                            <p:stCondLst>
                              <p:cond delay="6750"/>
                            </p:stCondLst>
                            <p:childTnLst>
                              <p:par>
                                <p:cTn id="81" presetID="22" presetClass="entr" presetSubtype="8"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wipe(left)">
                                      <p:cBhvr>
                                        <p:cTn id="8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p:bldP spid="18" grpId="0" animBg="1"/>
      <p:bldP spid="19" grpId="0" animBg="1"/>
      <p:bldP spid="20" grpId="0" animBg="1"/>
      <p:bldP spid="21" grpId="0"/>
      <p:bldP spid="22" grpId="0"/>
      <p:bldP spid="23" grpId="0"/>
      <p:bldP spid="24"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1912</TotalTime>
  <Words>1306</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364</cp:revision>
  <dcterms:created xsi:type="dcterms:W3CDTF">2016-09-28T22:08:47Z</dcterms:created>
  <dcterms:modified xsi:type="dcterms:W3CDTF">2016-10-13T18:59:33Z</dcterms:modified>
</cp:coreProperties>
</file>