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2579397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01">
    <p:spTree>
      <p:nvGrpSpPr>
        <p:cNvPr id="1" name=""/>
        <p:cNvGrpSpPr/>
        <p:nvPr/>
      </p:nvGrpSpPr>
      <p:grpSpPr>
        <a:xfrm>
          <a:off x="0" y="0"/>
          <a:ext cx="0" cy="0"/>
          <a:chOff x="0" y="0"/>
          <a:chExt cx="0" cy="0"/>
        </a:xfrm>
      </p:grpSpPr>
      <p:sp>
        <p:nvSpPr>
          <p:cNvPr id="31" name="Picture Placeholder 7"/>
          <p:cNvSpPr>
            <a:spLocks noGrp="1"/>
          </p:cNvSpPr>
          <p:nvPr>
            <p:ph type="pic" sz="quarter" idx="10" hasCustomPrompt="1"/>
          </p:nvPr>
        </p:nvSpPr>
        <p:spPr>
          <a:xfrm>
            <a:off x="1157321" y="1963502"/>
            <a:ext cx="1895355" cy="1894789"/>
          </a:xfrm>
          <a:prstGeom prst="ellipse">
            <a:avLst/>
          </a:prstGeom>
          <a:ln w="28575">
            <a:solidFill>
              <a:schemeClr val="accent1"/>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34" name="Picture Placeholder 7"/>
          <p:cNvSpPr>
            <a:spLocks noGrp="1"/>
          </p:cNvSpPr>
          <p:nvPr>
            <p:ph type="pic" sz="quarter" idx="18" hasCustomPrompt="1"/>
          </p:nvPr>
        </p:nvSpPr>
        <p:spPr>
          <a:xfrm>
            <a:off x="3763524" y="1963502"/>
            <a:ext cx="1895355" cy="1894789"/>
          </a:xfrm>
          <a:prstGeom prst="ellipse">
            <a:avLst/>
          </a:prstGeom>
          <a:ln w="28575">
            <a:solidFill>
              <a:schemeClr val="accent2"/>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37" name="Picture Placeholder 7"/>
          <p:cNvSpPr>
            <a:spLocks noGrp="1"/>
          </p:cNvSpPr>
          <p:nvPr>
            <p:ph type="pic" sz="quarter" idx="21" hasCustomPrompt="1"/>
          </p:nvPr>
        </p:nvSpPr>
        <p:spPr>
          <a:xfrm>
            <a:off x="6438789" y="1963502"/>
            <a:ext cx="1895355" cy="1894789"/>
          </a:xfrm>
          <a:prstGeom prst="ellipse">
            <a:avLst/>
          </a:prstGeom>
          <a:ln w="28575">
            <a:solidFill>
              <a:schemeClr val="accent3"/>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40" name="Picture Placeholder 7"/>
          <p:cNvSpPr>
            <a:spLocks noGrp="1"/>
          </p:cNvSpPr>
          <p:nvPr>
            <p:ph type="pic" sz="quarter" idx="24" hasCustomPrompt="1"/>
          </p:nvPr>
        </p:nvSpPr>
        <p:spPr>
          <a:xfrm>
            <a:off x="9113800" y="1963502"/>
            <a:ext cx="1895355" cy="1894789"/>
          </a:xfrm>
          <a:prstGeom prst="ellipse">
            <a:avLst/>
          </a:prstGeom>
          <a:ln w="28575">
            <a:solidFill>
              <a:schemeClr val="accent4"/>
            </a:solidFill>
          </a:ln>
        </p:spPr>
        <p:txBody>
          <a:bodyPr bIns="182880" anchor="b"/>
          <a:lstStyle>
            <a:lvl1pPr algn="ctr">
              <a:buNone/>
              <a:defRPr sz="1467">
                <a:solidFill>
                  <a:schemeClr val="tx1">
                    <a:lumMod val="50000"/>
                    <a:lumOff val="50000"/>
                  </a:schemeClr>
                </a:solidFill>
              </a:defRPr>
            </a:lvl1pPr>
          </a:lstStyle>
          <a:p>
            <a:r>
              <a:rPr lang="en-US" dirty="0"/>
              <a:t>Image Holder</a:t>
            </a:r>
          </a:p>
        </p:txBody>
      </p:sp>
      <p:sp>
        <p:nvSpPr>
          <p:cNvPr id="46"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7"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590422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34"/>
                                        </p:tgtEl>
                                        <p:attrNameLst>
                                          <p:attrName>style.visibility</p:attrName>
                                        </p:attrNameLst>
                                      </p:cBhvr>
                                      <p:to>
                                        <p:strVal val="visible"/>
                                      </p:to>
                                    </p:set>
                                    <p:anim calcmode="lin" valueType="num">
                                      <p:cBhvr>
                                        <p:cTn id="13" dur="500" fill="hold"/>
                                        <p:tgtEl>
                                          <p:spTgt spid="34"/>
                                        </p:tgtEl>
                                        <p:attrNameLst>
                                          <p:attrName>ppt_w</p:attrName>
                                        </p:attrNameLst>
                                      </p:cBhvr>
                                      <p:tavLst>
                                        <p:tav tm="0">
                                          <p:val>
                                            <p:fltVal val="0"/>
                                          </p:val>
                                        </p:tav>
                                        <p:tav tm="100000">
                                          <p:val>
                                            <p:strVal val="#ppt_w"/>
                                          </p:val>
                                        </p:tav>
                                      </p:tavLst>
                                    </p:anim>
                                    <p:anim calcmode="lin" valueType="num">
                                      <p:cBhvr>
                                        <p:cTn id="14" dur="500" fill="hold"/>
                                        <p:tgtEl>
                                          <p:spTgt spid="34"/>
                                        </p:tgtEl>
                                        <p:attrNameLst>
                                          <p:attrName>ppt_h</p:attrName>
                                        </p:attrNameLst>
                                      </p:cBhvr>
                                      <p:tavLst>
                                        <p:tav tm="0">
                                          <p:val>
                                            <p:fltVal val="0"/>
                                          </p:val>
                                        </p:tav>
                                        <p:tav tm="100000">
                                          <p:val>
                                            <p:strVal val="#ppt_h"/>
                                          </p:val>
                                        </p:tav>
                                      </p:tavLst>
                                    </p:anim>
                                    <p:animEffect transition="in" filter="fade">
                                      <p:cBhvr>
                                        <p:cTn id="15" dur="500"/>
                                        <p:tgtEl>
                                          <p:spTgt spid="34"/>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p:cTn id="19" dur="500" fill="hold"/>
                                        <p:tgtEl>
                                          <p:spTgt spid="37"/>
                                        </p:tgtEl>
                                        <p:attrNameLst>
                                          <p:attrName>ppt_w</p:attrName>
                                        </p:attrNameLst>
                                      </p:cBhvr>
                                      <p:tavLst>
                                        <p:tav tm="0">
                                          <p:val>
                                            <p:fltVal val="0"/>
                                          </p:val>
                                        </p:tav>
                                        <p:tav tm="100000">
                                          <p:val>
                                            <p:strVal val="#ppt_w"/>
                                          </p:val>
                                        </p:tav>
                                      </p:tavLst>
                                    </p:anim>
                                    <p:anim calcmode="lin" valueType="num">
                                      <p:cBhvr>
                                        <p:cTn id="20" dur="500" fill="hold"/>
                                        <p:tgtEl>
                                          <p:spTgt spid="37"/>
                                        </p:tgtEl>
                                        <p:attrNameLst>
                                          <p:attrName>ppt_h</p:attrName>
                                        </p:attrNameLst>
                                      </p:cBhvr>
                                      <p:tavLst>
                                        <p:tav tm="0">
                                          <p:val>
                                            <p:fltVal val="0"/>
                                          </p:val>
                                        </p:tav>
                                        <p:tav tm="100000">
                                          <p:val>
                                            <p:strVal val="#ppt_h"/>
                                          </p:val>
                                        </p:tav>
                                      </p:tavLst>
                                    </p:anim>
                                    <p:animEffect transition="in" filter="fade">
                                      <p:cBhvr>
                                        <p:cTn id="21" dur="500"/>
                                        <p:tgtEl>
                                          <p:spTgt spid="37"/>
                                        </p:tgtEl>
                                      </p:cBhvr>
                                    </p:animEffect>
                                  </p:childTnLst>
                                </p:cTn>
                              </p:par>
                            </p:childTnLst>
                          </p:cTn>
                        </p:par>
                        <p:par>
                          <p:cTn id="22" fill="hold">
                            <p:stCondLst>
                              <p:cond delay="1500"/>
                            </p:stCondLst>
                            <p:childTnLst>
                              <p:par>
                                <p:cTn id="23" presetID="53" presetClass="entr" presetSubtype="0" fill="hold" grpId="0" nodeType="afterEffect">
                                  <p:stCondLst>
                                    <p:cond delay="0"/>
                                  </p:stCondLst>
                                  <p:childTnLst>
                                    <p:set>
                                      <p:cBhvr>
                                        <p:cTn id="24" dur="1" fill="hold">
                                          <p:stCondLst>
                                            <p:cond delay="0"/>
                                          </p:stCondLst>
                                        </p:cTn>
                                        <p:tgtEl>
                                          <p:spTgt spid="40"/>
                                        </p:tgtEl>
                                        <p:attrNameLst>
                                          <p:attrName>style.visibility</p:attrName>
                                        </p:attrNameLst>
                                      </p:cBhvr>
                                      <p:to>
                                        <p:strVal val="visible"/>
                                      </p:to>
                                    </p:set>
                                    <p:anim calcmode="lin" valueType="num">
                                      <p:cBhvr>
                                        <p:cTn id="25" dur="500" fill="hold"/>
                                        <p:tgtEl>
                                          <p:spTgt spid="40"/>
                                        </p:tgtEl>
                                        <p:attrNameLst>
                                          <p:attrName>ppt_w</p:attrName>
                                        </p:attrNameLst>
                                      </p:cBhvr>
                                      <p:tavLst>
                                        <p:tav tm="0">
                                          <p:val>
                                            <p:fltVal val="0"/>
                                          </p:val>
                                        </p:tav>
                                        <p:tav tm="100000">
                                          <p:val>
                                            <p:strVal val="#ppt_w"/>
                                          </p:val>
                                        </p:tav>
                                      </p:tavLst>
                                    </p:anim>
                                    <p:anim calcmode="lin" valueType="num">
                                      <p:cBhvr>
                                        <p:cTn id="26" dur="500" fill="hold"/>
                                        <p:tgtEl>
                                          <p:spTgt spid="40"/>
                                        </p:tgtEl>
                                        <p:attrNameLst>
                                          <p:attrName>ppt_h</p:attrName>
                                        </p:attrNameLst>
                                      </p:cBhvr>
                                      <p:tavLst>
                                        <p:tav tm="0">
                                          <p:val>
                                            <p:fltVal val="0"/>
                                          </p:val>
                                        </p:tav>
                                        <p:tav tm="100000">
                                          <p:val>
                                            <p:strVal val="#ppt_h"/>
                                          </p:val>
                                        </p:tav>
                                      </p:tavLst>
                                    </p:anim>
                                    <p:animEffect transition="in" filter="fade">
                                      <p:cBhvr>
                                        <p:cTn id="2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7" grpId="0" animBg="1"/>
      <p:bldP spid="40"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jpg"/><Relationship Id="rId7"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42" b="42"/>
          <a:stretch>
            <a:fillRect/>
          </a:stretch>
        </p:blipFill>
        <p:spPr>
          <a:ln>
            <a:solidFill>
              <a:srgbClr val="FF2B2A"/>
            </a:solidFill>
          </a:ln>
        </p:spPr>
      </p:pic>
      <p:pic>
        <p:nvPicPr>
          <p:cNvPr id="9" name="Picture Placeholder 8"/>
          <p:cNvPicPr>
            <a:picLocks noGrp="1" noChangeAspect="1"/>
          </p:cNvPicPr>
          <p:nvPr>
            <p:ph type="pic" sz="quarter" idx="18"/>
          </p:nvPr>
        </p:nvPicPr>
        <p:blipFill>
          <a:blip r:embed="rId4">
            <a:extLst>
              <a:ext uri="{28A0092B-C50C-407E-A947-70E740481C1C}">
                <a14:useLocalDpi xmlns:a14="http://schemas.microsoft.com/office/drawing/2010/main" val="0"/>
              </a:ext>
            </a:extLst>
          </a:blip>
          <a:srcRect t="42" b="42"/>
          <a:stretch>
            <a:fillRect/>
          </a:stretch>
        </p:blipFill>
        <p:spPr>
          <a:ln>
            <a:solidFill>
              <a:srgbClr val="85C401"/>
            </a:solidFill>
          </a:ln>
        </p:spPr>
      </p:pic>
      <p:pic>
        <p:nvPicPr>
          <p:cNvPr id="10" name="Picture Placeholder 9"/>
          <p:cNvPicPr>
            <a:picLocks noGrp="1" noChangeAspect="1"/>
          </p:cNvPicPr>
          <p:nvPr>
            <p:ph type="pic" sz="quarter" idx="21"/>
          </p:nvPr>
        </p:nvPicPr>
        <p:blipFill>
          <a:blip r:embed="rId5">
            <a:extLst>
              <a:ext uri="{28A0092B-C50C-407E-A947-70E740481C1C}">
                <a14:useLocalDpi xmlns:a14="http://schemas.microsoft.com/office/drawing/2010/main" val="0"/>
              </a:ext>
            </a:extLst>
          </a:blip>
          <a:srcRect t="42" b="42"/>
          <a:stretch>
            <a:fillRect/>
          </a:stretch>
        </p:blipFill>
        <p:spPr>
          <a:ln>
            <a:solidFill>
              <a:srgbClr val="3EB8CD"/>
            </a:solidFill>
          </a:ln>
        </p:spPr>
      </p:pic>
      <p:pic>
        <p:nvPicPr>
          <p:cNvPr id="11" name="Picture Placeholder 10"/>
          <p:cNvPicPr>
            <a:picLocks noGrp="1" noChangeAspect="1"/>
          </p:cNvPicPr>
          <p:nvPr>
            <p:ph type="pic" sz="quarter" idx="24"/>
          </p:nvPr>
        </p:nvPicPr>
        <p:blipFill>
          <a:blip r:embed="rId6">
            <a:extLst>
              <a:ext uri="{28A0092B-C50C-407E-A947-70E740481C1C}">
                <a14:useLocalDpi xmlns:a14="http://schemas.microsoft.com/office/drawing/2010/main" val="0"/>
              </a:ext>
            </a:extLst>
          </a:blip>
          <a:srcRect t="42" b="42"/>
          <a:stretch>
            <a:fillRect/>
          </a:stretch>
        </p:blipFill>
        <p:spPr>
          <a:ln>
            <a:solidFill>
              <a:srgbClr val="FFA803"/>
            </a:solidFill>
          </a:ln>
        </p:spPr>
      </p:pic>
      <p:sp>
        <p:nvSpPr>
          <p:cNvPr id="7" name="TextBox 6"/>
          <p:cNvSpPr txBox="1"/>
          <p:nvPr/>
        </p:nvSpPr>
        <p:spPr>
          <a:xfrm>
            <a:off x="1242984" y="4097846"/>
            <a:ext cx="1658241" cy="246221"/>
          </a:xfrm>
          <a:prstGeom prst="rect">
            <a:avLst/>
          </a:prstGeom>
          <a:noFill/>
        </p:spPr>
        <p:txBody>
          <a:bodyPr wrap="square" lIns="0" tIns="0" rIns="0" bIns="0" rtlCol="0" anchor="ctr">
            <a:spAutoFit/>
          </a:bodyPr>
          <a:lstStyle/>
          <a:p>
            <a:pPr algn="ctr"/>
            <a:r>
              <a:rPr lang="en-US" sz="1600" b="1" dirty="0">
                <a:solidFill>
                  <a:srgbClr val="FF2B2A"/>
                </a:solidFill>
              </a:rPr>
              <a:t>LOREM IPSUM</a:t>
            </a:r>
          </a:p>
        </p:txBody>
      </p:sp>
      <p:sp>
        <p:nvSpPr>
          <p:cNvPr id="8" name="TextBox 7"/>
          <p:cNvSpPr txBox="1"/>
          <p:nvPr/>
        </p:nvSpPr>
        <p:spPr>
          <a:xfrm>
            <a:off x="1008058"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rgbClr val="56595E"/>
                </a:solidFill>
              </a:rPr>
              <a:t>There are many variations of Lorem Ipsum available, but the majority have suffered  in some form, by injected humour, or randomized</a:t>
            </a:r>
          </a:p>
        </p:txBody>
      </p:sp>
      <p:sp>
        <p:nvSpPr>
          <p:cNvPr id="32" name="Oval 31"/>
          <p:cNvSpPr/>
          <p:nvPr/>
        </p:nvSpPr>
        <p:spPr>
          <a:xfrm>
            <a:off x="2483333" y="1689133"/>
            <a:ext cx="915720" cy="915720"/>
          </a:xfrm>
          <a:prstGeom prst="ellipse">
            <a:avLst/>
          </a:prstGeom>
          <a:solidFill>
            <a:srgbClr val="FF2B2A"/>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1">
                  <a:lumMod val="75000"/>
                </a:schemeClr>
              </a:solidFill>
              <a:latin typeface="FontAwesome" pitchFamily="2" charset="0"/>
            </a:endParaRPr>
          </a:p>
        </p:txBody>
      </p:sp>
      <p:sp>
        <p:nvSpPr>
          <p:cNvPr id="60" name="TextBox 59"/>
          <p:cNvSpPr txBox="1"/>
          <p:nvPr/>
        </p:nvSpPr>
        <p:spPr>
          <a:xfrm>
            <a:off x="4027909" y="4097844"/>
            <a:ext cx="1345927" cy="246221"/>
          </a:xfrm>
          <a:prstGeom prst="rect">
            <a:avLst/>
          </a:prstGeom>
          <a:noFill/>
        </p:spPr>
        <p:txBody>
          <a:bodyPr wrap="square" lIns="0" tIns="0" rIns="0" bIns="0" rtlCol="0" anchor="ctr">
            <a:spAutoFit/>
          </a:bodyPr>
          <a:lstStyle/>
          <a:p>
            <a:pPr algn="ctr"/>
            <a:r>
              <a:rPr lang="en-US" sz="1600" b="1" dirty="0">
                <a:solidFill>
                  <a:srgbClr val="85C401"/>
                </a:solidFill>
              </a:rPr>
              <a:t>LOREM IPSUM</a:t>
            </a:r>
          </a:p>
        </p:txBody>
      </p:sp>
      <p:sp>
        <p:nvSpPr>
          <p:cNvPr id="61" name="TextBox 60"/>
          <p:cNvSpPr txBox="1"/>
          <p:nvPr/>
        </p:nvSpPr>
        <p:spPr>
          <a:xfrm>
            <a:off x="3636826"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rgbClr val="56595E"/>
                </a:solidFill>
              </a:rPr>
              <a:t>There are many variations of Lorem Ipsum available, but the majority have suffered  in some form, by injected humour, or randomized</a:t>
            </a:r>
          </a:p>
        </p:txBody>
      </p:sp>
      <p:sp>
        <p:nvSpPr>
          <p:cNvPr id="63" name="Oval 62"/>
          <p:cNvSpPr/>
          <p:nvPr/>
        </p:nvSpPr>
        <p:spPr>
          <a:xfrm>
            <a:off x="5124305" y="1689133"/>
            <a:ext cx="915720" cy="915720"/>
          </a:xfrm>
          <a:prstGeom prst="ellipse">
            <a:avLst/>
          </a:prstGeom>
          <a:solidFill>
            <a:srgbClr val="85C401"/>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2">
                  <a:lumMod val="50000"/>
                </a:schemeClr>
              </a:solidFill>
              <a:latin typeface="FontAwesome" pitchFamily="2" charset="0"/>
            </a:endParaRPr>
          </a:p>
        </p:txBody>
      </p:sp>
      <p:sp>
        <p:nvSpPr>
          <p:cNvPr id="65" name="TextBox 64"/>
          <p:cNvSpPr txBox="1"/>
          <p:nvPr/>
        </p:nvSpPr>
        <p:spPr>
          <a:xfrm>
            <a:off x="6620564" y="4097844"/>
            <a:ext cx="1543013" cy="246221"/>
          </a:xfrm>
          <a:prstGeom prst="rect">
            <a:avLst/>
          </a:prstGeom>
          <a:noFill/>
        </p:spPr>
        <p:txBody>
          <a:bodyPr wrap="square" lIns="0" tIns="0" rIns="0" bIns="0" rtlCol="0" anchor="ctr">
            <a:spAutoFit/>
          </a:bodyPr>
          <a:lstStyle/>
          <a:p>
            <a:pPr algn="ctr"/>
            <a:r>
              <a:rPr lang="en-US" sz="1600" b="1" dirty="0">
                <a:solidFill>
                  <a:srgbClr val="3EB8CD"/>
                </a:solidFill>
              </a:rPr>
              <a:t>LOREM IPSUM</a:t>
            </a:r>
          </a:p>
        </p:txBody>
      </p:sp>
      <p:sp>
        <p:nvSpPr>
          <p:cNvPr id="66" name="TextBox 65"/>
          <p:cNvSpPr txBox="1"/>
          <p:nvPr/>
        </p:nvSpPr>
        <p:spPr>
          <a:xfrm>
            <a:off x="6328026"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rgbClr val="56595E"/>
                </a:solidFill>
              </a:rPr>
              <a:t>There are many variations of Lorem Ipsum available, but the majority have suffered  in some form, by injected humour, or randomized</a:t>
            </a:r>
          </a:p>
        </p:txBody>
      </p:sp>
      <p:sp>
        <p:nvSpPr>
          <p:cNvPr id="68" name="Oval 67"/>
          <p:cNvSpPr/>
          <p:nvPr/>
        </p:nvSpPr>
        <p:spPr>
          <a:xfrm>
            <a:off x="7765277" y="1689133"/>
            <a:ext cx="915720" cy="915720"/>
          </a:xfrm>
          <a:prstGeom prst="ellipse">
            <a:avLst/>
          </a:prstGeom>
          <a:solidFill>
            <a:srgbClr val="3EB8CD"/>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733" dirty="0">
              <a:solidFill>
                <a:schemeClr val="accent3">
                  <a:lumMod val="75000"/>
                </a:schemeClr>
              </a:solidFill>
              <a:latin typeface="FontAwesome" pitchFamily="2" charset="0"/>
            </a:endParaRPr>
          </a:p>
        </p:txBody>
      </p:sp>
      <p:sp>
        <p:nvSpPr>
          <p:cNvPr id="70" name="TextBox 69"/>
          <p:cNvSpPr txBox="1"/>
          <p:nvPr/>
        </p:nvSpPr>
        <p:spPr>
          <a:xfrm>
            <a:off x="9256226" y="4097844"/>
            <a:ext cx="1599297" cy="246221"/>
          </a:xfrm>
          <a:prstGeom prst="rect">
            <a:avLst/>
          </a:prstGeom>
          <a:noFill/>
        </p:spPr>
        <p:txBody>
          <a:bodyPr wrap="square" lIns="0" tIns="0" rIns="0" bIns="0" rtlCol="0" anchor="ctr">
            <a:spAutoFit/>
          </a:bodyPr>
          <a:lstStyle/>
          <a:p>
            <a:pPr algn="ctr"/>
            <a:r>
              <a:rPr lang="en-US" sz="1600" b="1" dirty="0">
                <a:solidFill>
                  <a:srgbClr val="FFA803"/>
                </a:solidFill>
              </a:rPr>
              <a:t>LOREM IPSUM</a:t>
            </a:r>
          </a:p>
        </p:txBody>
      </p:sp>
      <p:sp>
        <p:nvSpPr>
          <p:cNvPr id="71" name="TextBox 70"/>
          <p:cNvSpPr txBox="1"/>
          <p:nvPr/>
        </p:nvSpPr>
        <p:spPr>
          <a:xfrm>
            <a:off x="8991829" y="4550956"/>
            <a:ext cx="2128092" cy="1025602"/>
          </a:xfrm>
          <a:prstGeom prst="rect">
            <a:avLst/>
          </a:prstGeom>
          <a:noFill/>
        </p:spPr>
        <p:txBody>
          <a:bodyPr wrap="square" lIns="0" tIns="0" rIns="0" bIns="0" rtlCol="0">
            <a:spAutoFit/>
          </a:bodyPr>
          <a:lstStyle/>
          <a:p>
            <a:pPr algn="ctr" defTabSz="1219170">
              <a:spcBef>
                <a:spcPct val="20000"/>
              </a:spcBef>
              <a:defRPr/>
            </a:pPr>
            <a:r>
              <a:rPr lang="en-US" sz="1333" dirty="0">
                <a:solidFill>
                  <a:srgbClr val="56595E"/>
                </a:solidFill>
              </a:rPr>
              <a:t>There are many variations of Lorem Ipsum available, but the majority have suffered  in some form, by injected humour, or randomized</a:t>
            </a:r>
          </a:p>
        </p:txBody>
      </p:sp>
      <p:sp>
        <p:nvSpPr>
          <p:cNvPr id="73" name="Oval 72"/>
          <p:cNvSpPr/>
          <p:nvPr/>
        </p:nvSpPr>
        <p:spPr>
          <a:xfrm>
            <a:off x="10406248" y="1689133"/>
            <a:ext cx="915720" cy="915720"/>
          </a:xfrm>
          <a:prstGeom prst="ellipse">
            <a:avLst/>
          </a:prstGeom>
          <a:solidFill>
            <a:srgbClr val="FFA803"/>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60960" tIns="0" rIns="0" rtlCol="0" anchor="ctr"/>
          <a:lstStyle/>
          <a:p>
            <a:pPr algn="ctr"/>
            <a:endParaRPr lang="en-US" sz="3200" dirty="0">
              <a:solidFill>
                <a:schemeClr val="accent4">
                  <a:lumMod val="75000"/>
                </a:schemeClr>
              </a:solidFill>
              <a:latin typeface="FontAwesome" pitchFamily="2" charset="0"/>
            </a:endParaRPr>
          </a:p>
        </p:txBody>
      </p:sp>
      <p:sp>
        <p:nvSpPr>
          <p:cNvPr id="21" name="Freeform 62"/>
          <p:cNvSpPr>
            <a:spLocks noChangeAspect="1" noEditPoints="1"/>
          </p:cNvSpPr>
          <p:nvPr/>
        </p:nvSpPr>
        <p:spPr bwMode="auto">
          <a:xfrm>
            <a:off x="2733470" y="1937607"/>
            <a:ext cx="415449" cy="418773"/>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Freeform 245"/>
          <p:cNvSpPr>
            <a:spLocks noChangeAspect="1"/>
          </p:cNvSpPr>
          <p:nvPr/>
        </p:nvSpPr>
        <p:spPr bwMode="auto">
          <a:xfrm>
            <a:off x="5379917" y="1944745"/>
            <a:ext cx="404496" cy="404496"/>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132"/>
          <p:cNvSpPr>
            <a:spLocks noChangeAspect="1" noEditPoints="1"/>
          </p:cNvSpPr>
          <p:nvPr/>
        </p:nvSpPr>
        <p:spPr bwMode="auto">
          <a:xfrm>
            <a:off x="8000488" y="1934026"/>
            <a:ext cx="445299" cy="425937"/>
          </a:xfrm>
          <a:custGeom>
            <a:avLst/>
            <a:gdLst/>
            <a:ahLst/>
            <a:cxnLst>
              <a:cxn ang="0">
                <a:pos x="62" y="31"/>
              </a:cxn>
              <a:cxn ang="0">
                <a:pos x="62" y="31"/>
              </a:cxn>
              <a:cxn ang="0">
                <a:pos x="54" y="27"/>
              </a:cxn>
              <a:cxn ang="0">
                <a:pos x="45" y="33"/>
              </a:cxn>
              <a:cxn ang="0">
                <a:pos x="44" y="35"/>
              </a:cxn>
              <a:cxn ang="0">
                <a:pos x="43" y="35"/>
              </a:cxn>
              <a:cxn ang="0">
                <a:pos x="42" y="35"/>
              </a:cxn>
              <a:cxn ang="0">
                <a:pos x="41" y="33"/>
              </a:cxn>
              <a:cxn ang="0">
                <a:pos x="32" y="27"/>
              </a:cxn>
              <a:cxn ang="0">
                <a:pos x="23" y="33"/>
              </a:cxn>
              <a:cxn ang="0">
                <a:pos x="22" y="35"/>
              </a:cxn>
              <a:cxn ang="0">
                <a:pos x="21" y="35"/>
              </a:cxn>
              <a:cxn ang="0">
                <a:pos x="20" y="35"/>
              </a:cxn>
              <a:cxn ang="0">
                <a:pos x="19" y="33"/>
              </a:cxn>
              <a:cxn ang="0">
                <a:pos x="10" y="27"/>
              </a:cxn>
              <a:cxn ang="0">
                <a:pos x="3" y="31"/>
              </a:cxn>
              <a:cxn ang="0">
                <a:pos x="2" y="31"/>
              </a:cxn>
              <a:cxn ang="0">
                <a:pos x="0" y="30"/>
              </a:cxn>
              <a:cxn ang="0">
                <a:pos x="0" y="30"/>
              </a:cxn>
              <a:cxn ang="0">
                <a:pos x="32" y="7"/>
              </a:cxn>
              <a:cxn ang="0">
                <a:pos x="64" y="30"/>
              </a:cxn>
              <a:cxn ang="0">
                <a:pos x="64" y="30"/>
              </a:cxn>
              <a:cxn ang="0">
                <a:pos x="62" y="31"/>
              </a:cxn>
              <a:cxn ang="0">
                <a:pos x="34" y="51"/>
              </a:cxn>
              <a:cxn ang="0">
                <a:pos x="25" y="61"/>
              </a:cxn>
              <a:cxn ang="0">
                <a:pos x="15" y="51"/>
              </a:cxn>
              <a:cxn ang="0">
                <a:pos x="17" y="49"/>
              </a:cxn>
              <a:cxn ang="0">
                <a:pos x="20" y="51"/>
              </a:cxn>
              <a:cxn ang="0">
                <a:pos x="25" y="56"/>
              </a:cxn>
              <a:cxn ang="0">
                <a:pos x="30" y="51"/>
              </a:cxn>
              <a:cxn ang="0">
                <a:pos x="30" y="29"/>
              </a:cxn>
              <a:cxn ang="0">
                <a:pos x="32" y="29"/>
              </a:cxn>
              <a:cxn ang="0">
                <a:pos x="34" y="29"/>
              </a:cxn>
              <a:cxn ang="0">
                <a:pos x="34" y="51"/>
              </a:cxn>
              <a:cxn ang="0">
                <a:pos x="34" y="6"/>
              </a:cxn>
              <a:cxn ang="0">
                <a:pos x="32" y="6"/>
              </a:cxn>
              <a:cxn ang="0">
                <a:pos x="30" y="6"/>
              </a:cxn>
              <a:cxn ang="0">
                <a:pos x="30" y="3"/>
              </a:cxn>
              <a:cxn ang="0">
                <a:pos x="32" y="0"/>
              </a:cxn>
              <a:cxn ang="0">
                <a:pos x="34" y="3"/>
              </a:cxn>
              <a:cxn ang="0">
                <a:pos x="34" y="6"/>
              </a:cxn>
            </a:cxnLst>
            <a:rect l="0" t="0" r="r" b="b"/>
            <a:pathLst>
              <a:path w="64" h="61">
                <a:moveTo>
                  <a:pt x="62" y="31"/>
                </a:moveTo>
                <a:cubicBezTo>
                  <a:pt x="62" y="31"/>
                  <a:pt x="62" y="31"/>
                  <a:pt x="62" y="31"/>
                </a:cubicBezTo>
                <a:cubicBezTo>
                  <a:pt x="59" y="29"/>
                  <a:pt x="57" y="27"/>
                  <a:pt x="54" y="27"/>
                </a:cubicBezTo>
                <a:cubicBezTo>
                  <a:pt x="51" y="27"/>
                  <a:pt x="47" y="30"/>
                  <a:pt x="45" y="33"/>
                </a:cubicBezTo>
                <a:cubicBezTo>
                  <a:pt x="45" y="33"/>
                  <a:pt x="45" y="34"/>
                  <a:pt x="44" y="35"/>
                </a:cubicBezTo>
                <a:cubicBezTo>
                  <a:pt x="44" y="35"/>
                  <a:pt x="44" y="35"/>
                  <a:pt x="43" y="35"/>
                </a:cubicBezTo>
                <a:cubicBezTo>
                  <a:pt x="43" y="35"/>
                  <a:pt x="42" y="35"/>
                  <a:pt x="42" y="35"/>
                </a:cubicBezTo>
                <a:cubicBezTo>
                  <a:pt x="42" y="34"/>
                  <a:pt x="41" y="33"/>
                  <a:pt x="41" y="33"/>
                </a:cubicBezTo>
                <a:cubicBezTo>
                  <a:pt x="39" y="30"/>
                  <a:pt x="36" y="27"/>
                  <a:pt x="32" y="27"/>
                </a:cubicBezTo>
                <a:cubicBezTo>
                  <a:pt x="28" y="27"/>
                  <a:pt x="25" y="30"/>
                  <a:pt x="23" y="33"/>
                </a:cubicBezTo>
                <a:cubicBezTo>
                  <a:pt x="23" y="33"/>
                  <a:pt x="22" y="34"/>
                  <a:pt x="22" y="35"/>
                </a:cubicBezTo>
                <a:cubicBezTo>
                  <a:pt x="22" y="35"/>
                  <a:pt x="22" y="35"/>
                  <a:pt x="21" y="35"/>
                </a:cubicBezTo>
                <a:cubicBezTo>
                  <a:pt x="20" y="35"/>
                  <a:pt x="20" y="35"/>
                  <a:pt x="20" y="35"/>
                </a:cubicBezTo>
                <a:cubicBezTo>
                  <a:pt x="19" y="34"/>
                  <a:pt x="19" y="33"/>
                  <a:pt x="19" y="33"/>
                </a:cubicBezTo>
                <a:cubicBezTo>
                  <a:pt x="17" y="30"/>
                  <a:pt x="14" y="27"/>
                  <a:pt x="10" y="27"/>
                </a:cubicBezTo>
                <a:cubicBezTo>
                  <a:pt x="7" y="27"/>
                  <a:pt x="5" y="29"/>
                  <a:pt x="3" y="31"/>
                </a:cubicBezTo>
                <a:cubicBezTo>
                  <a:pt x="2" y="31"/>
                  <a:pt x="2" y="31"/>
                  <a:pt x="2" y="31"/>
                </a:cubicBezTo>
                <a:cubicBezTo>
                  <a:pt x="1" y="31"/>
                  <a:pt x="0" y="31"/>
                  <a:pt x="0" y="30"/>
                </a:cubicBezTo>
                <a:cubicBezTo>
                  <a:pt x="0" y="30"/>
                  <a:pt x="0" y="30"/>
                  <a:pt x="0" y="30"/>
                </a:cubicBezTo>
                <a:cubicBezTo>
                  <a:pt x="4" y="16"/>
                  <a:pt x="18" y="7"/>
                  <a:pt x="32" y="7"/>
                </a:cubicBezTo>
                <a:cubicBezTo>
                  <a:pt x="46" y="7"/>
                  <a:pt x="60" y="16"/>
                  <a:pt x="64" y="30"/>
                </a:cubicBezTo>
                <a:cubicBezTo>
                  <a:pt x="64" y="30"/>
                  <a:pt x="64" y="30"/>
                  <a:pt x="64" y="30"/>
                </a:cubicBezTo>
                <a:cubicBezTo>
                  <a:pt x="64" y="31"/>
                  <a:pt x="63" y="31"/>
                  <a:pt x="62" y="31"/>
                </a:cubicBezTo>
                <a:close/>
                <a:moveTo>
                  <a:pt x="34" y="51"/>
                </a:moveTo>
                <a:cubicBezTo>
                  <a:pt x="34" y="56"/>
                  <a:pt x="30" y="61"/>
                  <a:pt x="25" y="61"/>
                </a:cubicBezTo>
                <a:cubicBezTo>
                  <a:pt x="19" y="61"/>
                  <a:pt x="15" y="56"/>
                  <a:pt x="15" y="51"/>
                </a:cubicBezTo>
                <a:cubicBezTo>
                  <a:pt x="15" y="50"/>
                  <a:pt x="16" y="49"/>
                  <a:pt x="17" y="49"/>
                </a:cubicBezTo>
                <a:cubicBezTo>
                  <a:pt x="19" y="49"/>
                  <a:pt x="20" y="50"/>
                  <a:pt x="20" y="51"/>
                </a:cubicBezTo>
                <a:cubicBezTo>
                  <a:pt x="20" y="54"/>
                  <a:pt x="22" y="56"/>
                  <a:pt x="25" y="56"/>
                </a:cubicBezTo>
                <a:cubicBezTo>
                  <a:pt x="27" y="56"/>
                  <a:pt x="30" y="54"/>
                  <a:pt x="30" y="51"/>
                </a:cubicBezTo>
                <a:cubicBezTo>
                  <a:pt x="30" y="29"/>
                  <a:pt x="30" y="29"/>
                  <a:pt x="30" y="29"/>
                </a:cubicBezTo>
                <a:cubicBezTo>
                  <a:pt x="30" y="29"/>
                  <a:pt x="31" y="29"/>
                  <a:pt x="32" y="29"/>
                </a:cubicBezTo>
                <a:cubicBezTo>
                  <a:pt x="33" y="29"/>
                  <a:pt x="34" y="29"/>
                  <a:pt x="34" y="29"/>
                </a:cubicBezTo>
                <a:lnTo>
                  <a:pt x="34" y="51"/>
                </a:lnTo>
                <a:close/>
                <a:moveTo>
                  <a:pt x="34" y="6"/>
                </a:moveTo>
                <a:cubicBezTo>
                  <a:pt x="34" y="6"/>
                  <a:pt x="33" y="6"/>
                  <a:pt x="32" y="6"/>
                </a:cubicBezTo>
                <a:cubicBezTo>
                  <a:pt x="31" y="6"/>
                  <a:pt x="30" y="6"/>
                  <a:pt x="30" y="6"/>
                </a:cubicBezTo>
                <a:cubicBezTo>
                  <a:pt x="30" y="3"/>
                  <a:pt x="30" y="3"/>
                  <a:pt x="30" y="3"/>
                </a:cubicBezTo>
                <a:cubicBezTo>
                  <a:pt x="30" y="1"/>
                  <a:pt x="31" y="0"/>
                  <a:pt x="32" y="0"/>
                </a:cubicBezTo>
                <a:cubicBezTo>
                  <a:pt x="33" y="0"/>
                  <a:pt x="34" y="1"/>
                  <a:pt x="34" y="3"/>
                </a:cubicBezTo>
                <a:lnTo>
                  <a:pt x="34" y="6"/>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Freeform 34"/>
          <p:cNvSpPr>
            <a:spLocks noChangeAspect="1" noEditPoints="1"/>
          </p:cNvSpPr>
          <p:nvPr/>
        </p:nvSpPr>
        <p:spPr bwMode="auto">
          <a:xfrm rot="5400000">
            <a:off x="10649479" y="1977765"/>
            <a:ext cx="429260" cy="338456"/>
          </a:xfrm>
          <a:custGeom>
            <a:avLst/>
            <a:gdLst/>
            <a:ahLst/>
            <a:cxnLst>
              <a:cxn ang="0">
                <a:pos x="72" y="54"/>
              </a:cxn>
              <a:cxn ang="0">
                <a:pos x="70" y="57"/>
              </a:cxn>
              <a:cxn ang="0">
                <a:pos x="3" y="57"/>
              </a:cxn>
              <a:cxn ang="0">
                <a:pos x="0" y="54"/>
              </a:cxn>
              <a:cxn ang="0">
                <a:pos x="0" y="49"/>
              </a:cxn>
              <a:cxn ang="0">
                <a:pos x="3" y="47"/>
              </a:cxn>
              <a:cxn ang="0">
                <a:pos x="70" y="47"/>
              </a:cxn>
              <a:cxn ang="0">
                <a:pos x="72" y="49"/>
              </a:cxn>
              <a:cxn ang="0">
                <a:pos x="72" y="54"/>
              </a:cxn>
              <a:cxn ang="0">
                <a:pos x="72" y="24"/>
              </a:cxn>
              <a:cxn ang="0">
                <a:pos x="70" y="26"/>
              </a:cxn>
              <a:cxn ang="0">
                <a:pos x="8" y="26"/>
              </a:cxn>
              <a:cxn ang="0">
                <a:pos x="6" y="24"/>
              </a:cxn>
              <a:cxn ang="0">
                <a:pos x="6" y="18"/>
              </a:cxn>
              <a:cxn ang="0">
                <a:pos x="8" y="16"/>
              </a:cxn>
              <a:cxn ang="0">
                <a:pos x="70" y="16"/>
              </a:cxn>
              <a:cxn ang="0">
                <a:pos x="72" y="18"/>
              </a:cxn>
              <a:cxn ang="0">
                <a:pos x="72" y="24"/>
              </a:cxn>
              <a:cxn ang="0">
                <a:pos x="72" y="39"/>
              </a:cxn>
              <a:cxn ang="0">
                <a:pos x="70" y="42"/>
              </a:cxn>
              <a:cxn ang="0">
                <a:pos x="18" y="42"/>
              </a:cxn>
              <a:cxn ang="0">
                <a:pos x="16" y="39"/>
              </a:cxn>
              <a:cxn ang="0">
                <a:pos x="16" y="34"/>
              </a:cxn>
              <a:cxn ang="0">
                <a:pos x="18" y="31"/>
              </a:cxn>
              <a:cxn ang="0">
                <a:pos x="70" y="31"/>
              </a:cxn>
              <a:cxn ang="0">
                <a:pos x="72" y="34"/>
              </a:cxn>
              <a:cxn ang="0">
                <a:pos x="72" y="39"/>
              </a:cxn>
              <a:cxn ang="0">
                <a:pos x="72" y="8"/>
              </a:cxn>
              <a:cxn ang="0">
                <a:pos x="70" y="11"/>
              </a:cxn>
              <a:cxn ang="0">
                <a:pos x="24" y="11"/>
              </a:cxn>
              <a:cxn ang="0">
                <a:pos x="21" y="8"/>
              </a:cxn>
              <a:cxn ang="0">
                <a:pos x="21" y="3"/>
              </a:cxn>
              <a:cxn ang="0">
                <a:pos x="24" y="0"/>
              </a:cxn>
              <a:cxn ang="0">
                <a:pos x="70" y="0"/>
              </a:cxn>
              <a:cxn ang="0">
                <a:pos x="72" y="3"/>
              </a:cxn>
              <a:cxn ang="0">
                <a:pos x="72" y="8"/>
              </a:cxn>
            </a:cxnLst>
            <a:rect l="0" t="0" r="r" b="b"/>
            <a:pathLst>
              <a:path w="72" h="57">
                <a:moveTo>
                  <a:pt x="72" y="54"/>
                </a:moveTo>
                <a:cubicBezTo>
                  <a:pt x="72" y="56"/>
                  <a:pt x="71" y="57"/>
                  <a:pt x="70" y="57"/>
                </a:cubicBezTo>
                <a:cubicBezTo>
                  <a:pt x="3" y="57"/>
                  <a:pt x="3" y="57"/>
                  <a:pt x="3" y="57"/>
                </a:cubicBezTo>
                <a:cubicBezTo>
                  <a:pt x="2" y="57"/>
                  <a:pt x="0" y="56"/>
                  <a:pt x="0" y="54"/>
                </a:cubicBezTo>
                <a:cubicBezTo>
                  <a:pt x="0" y="49"/>
                  <a:pt x="0" y="49"/>
                  <a:pt x="0" y="49"/>
                </a:cubicBezTo>
                <a:cubicBezTo>
                  <a:pt x="0" y="48"/>
                  <a:pt x="2" y="47"/>
                  <a:pt x="3" y="47"/>
                </a:cubicBezTo>
                <a:cubicBezTo>
                  <a:pt x="70" y="47"/>
                  <a:pt x="70" y="47"/>
                  <a:pt x="70" y="47"/>
                </a:cubicBezTo>
                <a:cubicBezTo>
                  <a:pt x="71" y="47"/>
                  <a:pt x="72" y="48"/>
                  <a:pt x="72" y="49"/>
                </a:cubicBezTo>
                <a:lnTo>
                  <a:pt x="72" y="54"/>
                </a:lnTo>
                <a:close/>
                <a:moveTo>
                  <a:pt x="72" y="24"/>
                </a:moveTo>
                <a:cubicBezTo>
                  <a:pt x="72" y="25"/>
                  <a:pt x="71" y="26"/>
                  <a:pt x="70" y="26"/>
                </a:cubicBezTo>
                <a:cubicBezTo>
                  <a:pt x="8" y="26"/>
                  <a:pt x="8" y="26"/>
                  <a:pt x="8" y="26"/>
                </a:cubicBezTo>
                <a:cubicBezTo>
                  <a:pt x="7" y="26"/>
                  <a:pt x="6" y="25"/>
                  <a:pt x="6" y="24"/>
                </a:cubicBezTo>
                <a:cubicBezTo>
                  <a:pt x="6" y="18"/>
                  <a:pt x="6" y="18"/>
                  <a:pt x="6" y="18"/>
                </a:cubicBezTo>
                <a:cubicBezTo>
                  <a:pt x="6" y="17"/>
                  <a:pt x="7" y="16"/>
                  <a:pt x="8" y="16"/>
                </a:cubicBezTo>
                <a:cubicBezTo>
                  <a:pt x="70" y="16"/>
                  <a:pt x="70" y="16"/>
                  <a:pt x="70" y="16"/>
                </a:cubicBezTo>
                <a:cubicBezTo>
                  <a:pt x="71" y="16"/>
                  <a:pt x="72" y="17"/>
                  <a:pt x="72" y="18"/>
                </a:cubicBezTo>
                <a:lnTo>
                  <a:pt x="72" y="24"/>
                </a:lnTo>
                <a:close/>
                <a:moveTo>
                  <a:pt x="72" y="39"/>
                </a:moveTo>
                <a:cubicBezTo>
                  <a:pt x="72" y="40"/>
                  <a:pt x="71" y="42"/>
                  <a:pt x="70" y="42"/>
                </a:cubicBezTo>
                <a:cubicBezTo>
                  <a:pt x="18" y="42"/>
                  <a:pt x="18" y="42"/>
                  <a:pt x="18" y="42"/>
                </a:cubicBezTo>
                <a:cubicBezTo>
                  <a:pt x="17" y="42"/>
                  <a:pt x="16" y="40"/>
                  <a:pt x="16" y="39"/>
                </a:cubicBezTo>
                <a:cubicBezTo>
                  <a:pt x="16" y="34"/>
                  <a:pt x="16" y="34"/>
                  <a:pt x="16" y="34"/>
                </a:cubicBezTo>
                <a:cubicBezTo>
                  <a:pt x="16" y="32"/>
                  <a:pt x="17" y="31"/>
                  <a:pt x="18" y="31"/>
                </a:cubicBezTo>
                <a:cubicBezTo>
                  <a:pt x="70" y="31"/>
                  <a:pt x="70" y="31"/>
                  <a:pt x="70" y="31"/>
                </a:cubicBezTo>
                <a:cubicBezTo>
                  <a:pt x="71" y="31"/>
                  <a:pt x="72" y="32"/>
                  <a:pt x="72" y="34"/>
                </a:cubicBezTo>
                <a:lnTo>
                  <a:pt x="72" y="39"/>
                </a:lnTo>
                <a:close/>
                <a:moveTo>
                  <a:pt x="72" y="8"/>
                </a:moveTo>
                <a:cubicBezTo>
                  <a:pt x="72" y="10"/>
                  <a:pt x="71" y="11"/>
                  <a:pt x="70" y="11"/>
                </a:cubicBezTo>
                <a:cubicBezTo>
                  <a:pt x="24" y="11"/>
                  <a:pt x="24" y="11"/>
                  <a:pt x="24" y="11"/>
                </a:cubicBezTo>
                <a:cubicBezTo>
                  <a:pt x="22" y="11"/>
                  <a:pt x="21" y="10"/>
                  <a:pt x="21" y="8"/>
                </a:cubicBezTo>
                <a:cubicBezTo>
                  <a:pt x="21" y="3"/>
                  <a:pt x="21" y="3"/>
                  <a:pt x="21" y="3"/>
                </a:cubicBezTo>
                <a:cubicBezTo>
                  <a:pt x="21" y="2"/>
                  <a:pt x="22" y="0"/>
                  <a:pt x="24" y="0"/>
                </a:cubicBezTo>
                <a:cubicBezTo>
                  <a:pt x="70" y="0"/>
                  <a:pt x="70" y="0"/>
                  <a:pt x="70" y="0"/>
                </a:cubicBezTo>
                <a:cubicBezTo>
                  <a:pt x="71" y="0"/>
                  <a:pt x="72" y="2"/>
                  <a:pt x="72" y="3"/>
                </a:cubicBezTo>
                <a:lnTo>
                  <a:pt x="72" y="8"/>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0" name="Group 29"/>
          <p:cNvGrpSpPr/>
          <p:nvPr/>
        </p:nvGrpSpPr>
        <p:grpSpPr>
          <a:xfrm>
            <a:off x="3341511" y="258228"/>
            <a:ext cx="5508978" cy="954108"/>
            <a:chOff x="3341511" y="258228"/>
            <a:chExt cx="5508978" cy="954108"/>
          </a:xfrm>
        </p:grpSpPr>
        <p:sp>
          <p:nvSpPr>
            <p:cNvPr id="31" name="TextBox 3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3" name="TextBox 32"/>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26" name="Picture 25">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700072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ppt_w</p:attrName>
                                        </p:attrNameLst>
                                      </p:cBhvr>
                                      <p:tavLst>
                                        <p:tav tm="0" fmla="#ppt_w*sin(2.5*pi*$)">
                                          <p:val>
                                            <p:fltVal val="0"/>
                                          </p:val>
                                        </p:tav>
                                        <p:tav tm="100000">
                                          <p:val>
                                            <p:fltVal val="1"/>
                                          </p:val>
                                        </p:tav>
                                      </p:tavLst>
                                    </p:anim>
                                    <p:anim calcmode="lin" valueType="num">
                                      <p:cBhvr>
                                        <p:cTn id="9" dur="1000" fill="hold"/>
                                        <p:tgtEl>
                                          <p:spTgt spid="32"/>
                                        </p:tgtEl>
                                        <p:attrNameLst>
                                          <p:attrName>ppt_h</p:attrName>
                                        </p:attrNameLst>
                                      </p:cBhvr>
                                      <p:tavLst>
                                        <p:tav tm="0">
                                          <p:val>
                                            <p:strVal val="#ppt_h"/>
                                          </p:val>
                                        </p:tav>
                                        <p:tav tm="100000">
                                          <p:val>
                                            <p:strVal val="#ppt_h"/>
                                          </p:val>
                                        </p:tav>
                                      </p:tavLst>
                                    </p:anim>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500" fill="hold"/>
                                        <p:tgtEl>
                                          <p:spTgt spid="21"/>
                                        </p:tgtEl>
                                        <p:attrNameLst>
                                          <p:attrName>ppt_w</p:attrName>
                                        </p:attrNameLst>
                                      </p:cBhvr>
                                      <p:tavLst>
                                        <p:tav tm="0">
                                          <p:val>
                                            <p:fltVal val="0"/>
                                          </p:val>
                                        </p:tav>
                                        <p:tav tm="100000">
                                          <p:val>
                                            <p:strVal val="#ppt_w"/>
                                          </p:val>
                                        </p:tav>
                                      </p:tavLst>
                                    </p:anim>
                                    <p:anim calcmode="lin" valueType="num">
                                      <p:cBhvr>
                                        <p:cTn id="14" dur="500" fill="hold"/>
                                        <p:tgtEl>
                                          <p:spTgt spid="21"/>
                                        </p:tgtEl>
                                        <p:attrNameLst>
                                          <p:attrName>ppt_h</p:attrName>
                                        </p:attrNameLst>
                                      </p:cBhvr>
                                      <p:tavLst>
                                        <p:tav tm="0">
                                          <p:val>
                                            <p:fltVal val="0"/>
                                          </p:val>
                                        </p:tav>
                                        <p:tav tm="100000">
                                          <p:val>
                                            <p:strVal val="#ppt_h"/>
                                          </p:val>
                                        </p:tav>
                                      </p:tavLst>
                                    </p:anim>
                                    <p:animEffect transition="in" filter="fade">
                                      <p:cBhvr>
                                        <p:cTn id="15" dur="500"/>
                                        <p:tgtEl>
                                          <p:spTgt spid="21"/>
                                        </p:tgtEl>
                                      </p:cBhvr>
                                    </p:animEffect>
                                  </p:childTnLst>
                                </p:cTn>
                              </p:par>
                              <p:par>
                                <p:cTn id="16" presetID="42"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anim calcmode="lin" valueType="num">
                                      <p:cBhvr>
                                        <p:cTn id="19" dur="500" fill="hold"/>
                                        <p:tgtEl>
                                          <p:spTgt spid="7"/>
                                        </p:tgtEl>
                                        <p:attrNameLst>
                                          <p:attrName>ppt_x</p:attrName>
                                        </p:attrNameLst>
                                      </p:cBhvr>
                                      <p:tavLst>
                                        <p:tav tm="0">
                                          <p:val>
                                            <p:strVal val="#ppt_x"/>
                                          </p:val>
                                        </p:tav>
                                        <p:tav tm="100000">
                                          <p:val>
                                            <p:strVal val="#ppt_x"/>
                                          </p:val>
                                        </p:tav>
                                      </p:tavLst>
                                    </p:anim>
                                    <p:anim calcmode="lin" valueType="num">
                                      <p:cBhvr>
                                        <p:cTn id="20" dur="500" fill="hold"/>
                                        <p:tgtEl>
                                          <p:spTgt spid="7"/>
                                        </p:tgtEl>
                                        <p:attrNameLst>
                                          <p:attrName>ppt_y</p:attrName>
                                        </p:attrNameLst>
                                      </p:cBhvr>
                                      <p:tavLst>
                                        <p:tav tm="0">
                                          <p:val>
                                            <p:strVal val="#ppt_y+.1"/>
                                          </p:val>
                                        </p:tav>
                                        <p:tav tm="100000">
                                          <p:val>
                                            <p:strVal val="#ppt_y"/>
                                          </p:val>
                                        </p:tav>
                                      </p:tavLst>
                                    </p:anim>
                                  </p:childTnLst>
                                </p:cTn>
                              </p:par>
                            </p:childTnLst>
                          </p:cTn>
                        </p:par>
                        <p:par>
                          <p:cTn id="21" fill="hold">
                            <p:stCondLst>
                              <p:cond delay="1500"/>
                            </p:stCondLst>
                            <p:childTnLst>
                              <p:par>
                                <p:cTn id="22" presetID="10" presetClass="entr" presetSubtype="0"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par>
                          <p:cTn id="25" fill="hold">
                            <p:stCondLst>
                              <p:cond delay="2000"/>
                            </p:stCondLst>
                            <p:childTnLst>
                              <p:par>
                                <p:cTn id="26" presetID="45" presetClass="entr" presetSubtype="0" fill="hold" grpId="0" nodeType="afterEffect">
                                  <p:stCondLst>
                                    <p:cond delay="0"/>
                                  </p:stCondLst>
                                  <p:iterate type="lt">
                                    <p:tmPct val="10000"/>
                                  </p:iterate>
                                  <p:childTnLst>
                                    <p:set>
                                      <p:cBhvr>
                                        <p:cTn id="27" dur="1" fill="hold">
                                          <p:stCondLst>
                                            <p:cond delay="0"/>
                                          </p:stCondLst>
                                        </p:cTn>
                                        <p:tgtEl>
                                          <p:spTgt spid="63"/>
                                        </p:tgtEl>
                                        <p:attrNameLst>
                                          <p:attrName>style.visibility</p:attrName>
                                        </p:attrNameLst>
                                      </p:cBhvr>
                                      <p:to>
                                        <p:strVal val="visible"/>
                                      </p:to>
                                    </p:set>
                                    <p:animEffect transition="in" filter="fade">
                                      <p:cBhvr>
                                        <p:cTn id="28" dur="1000"/>
                                        <p:tgtEl>
                                          <p:spTgt spid="63"/>
                                        </p:tgtEl>
                                      </p:cBhvr>
                                    </p:animEffect>
                                    <p:anim calcmode="lin" valueType="num">
                                      <p:cBhvr>
                                        <p:cTn id="29" dur="1000" fill="hold"/>
                                        <p:tgtEl>
                                          <p:spTgt spid="63"/>
                                        </p:tgtEl>
                                        <p:attrNameLst>
                                          <p:attrName>ppt_w</p:attrName>
                                        </p:attrNameLst>
                                      </p:cBhvr>
                                      <p:tavLst>
                                        <p:tav tm="0" fmla="#ppt_w*sin(2.5*pi*$)">
                                          <p:val>
                                            <p:fltVal val="0"/>
                                          </p:val>
                                        </p:tav>
                                        <p:tav tm="100000">
                                          <p:val>
                                            <p:fltVal val="1"/>
                                          </p:val>
                                        </p:tav>
                                      </p:tavLst>
                                    </p:anim>
                                    <p:anim calcmode="lin" valueType="num">
                                      <p:cBhvr>
                                        <p:cTn id="30" dur="1000" fill="hold"/>
                                        <p:tgtEl>
                                          <p:spTgt spid="63"/>
                                        </p:tgtEl>
                                        <p:attrNameLst>
                                          <p:attrName>ppt_h</p:attrName>
                                        </p:attrNameLst>
                                      </p:cBhvr>
                                      <p:tavLst>
                                        <p:tav tm="0">
                                          <p:val>
                                            <p:strVal val="#ppt_h"/>
                                          </p:val>
                                        </p:tav>
                                        <p:tav tm="100000">
                                          <p:val>
                                            <p:strVal val="#ppt_h"/>
                                          </p:val>
                                        </p:tav>
                                      </p:tavLst>
                                    </p:anim>
                                  </p:childTnLst>
                                </p:cTn>
                              </p:par>
                            </p:childTnLst>
                          </p:cTn>
                        </p:par>
                        <p:par>
                          <p:cTn id="31" fill="hold">
                            <p:stCondLst>
                              <p:cond delay="3000"/>
                            </p:stCondLst>
                            <p:childTnLst>
                              <p:par>
                                <p:cTn id="32" presetID="53" presetClass="entr" presetSubtype="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p:cTn id="34" dur="500" fill="hold"/>
                                        <p:tgtEl>
                                          <p:spTgt spid="22"/>
                                        </p:tgtEl>
                                        <p:attrNameLst>
                                          <p:attrName>ppt_w</p:attrName>
                                        </p:attrNameLst>
                                      </p:cBhvr>
                                      <p:tavLst>
                                        <p:tav tm="0">
                                          <p:val>
                                            <p:fltVal val="0"/>
                                          </p:val>
                                        </p:tav>
                                        <p:tav tm="100000">
                                          <p:val>
                                            <p:strVal val="#ppt_w"/>
                                          </p:val>
                                        </p:tav>
                                      </p:tavLst>
                                    </p:anim>
                                    <p:anim calcmode="lin" valueType="num">
                                      <p:cBhvr>
                                        <p:cTn id="35" dur="500" fill="hold"/>
                                        <p:tgtEl>
                                          <p:spTgt spid="22"/>
                                        </p:tgtEl>
                                        <p:attrNameLst>
                                          <p:attrName>ppt_h</p:attrName>
                                        </p:attrNameLst>
                                      </p:cBhvr>
                                      <p:tavLst>
                                        <p:tav tm="0">
                                          <p:val>
                                            <p:fltVal val="0"/>
                                          </p:val>
                                        </p:tav>
                                        <p:tav tm="100000">
                                          <p:val>
                                            <p:strVal val="#ppt_h"/>
                                          </p:val>
                                        </p:tav>
                                      </p:tavLst>
                                    </p:anim>
                                    <p:animEffect transition="in" filter="fade">
                                      <p:cBhvr>
                                        <p:cTn id="36" dur="500"/>
                                        <p:tgtEl>
                                          <p:spTgt spid="22"/>
                                        </p:tgtEl>
                                      </p:cBhvr>
                                    </p:animEffect>
                                  </p:childTnLst>
                                </p:cTn>
                              </p:par>
                              <p:par>
                                <p:cTn id="37" presetID="42" presetClass="entr" presetSubtype="0" fill="hold" grpId="0" nodeType="withEffect">
                                  <p:stCondLst>
                                    <p:cond delay="0"/>
                                  </p:stCondLst>
                                  <p:childTnLst>
                                    <p:set>
                                      <p:cBhvr>
                                        <p:cTn id="38" dur="1" fill="hold">
                                          <p:stCondLst>
                                            <p:cond delay="0"/>
                                          </p:stCondLst>
                                        </p:cTn>
                                        <p:tgtEl>
                                          <p:spTgt spid="60"/>
                                        </p:tgtEl>
                                        <p:attrNameLst>
                                          <p:attrName>style.visibility</p:attrName>
                                        </p:attrNameLst>
                                      </p:cBhvr>
                                      <p:to>
                                        <p:strVal val="visible"/>
                                      </p:to>
                                    </p:set>
                                    <p:animEffect transition="in" filter="fade">
                                      <p:cBhvr>
                                        <p:cTn id="39" dur="500"/>
                                        <p:tgtEl>
                                          <p:spTgt spid="60"/>
                                        </p:tgtEl>
                                      </p:cBhvr>
                                    </p:animEffect>
                                    <p:anim calcmode="lin" valueType="num">
                                      <p:cBhvr>
                                        <p:cTn id="40" dur="500" fill="hold"/>
                                        <p:tgtEl>
                                          <p:spTgt spid="60"/>
                                        </p:tgtEl>
                                        <p:attrNameLst>
                                          <p:attrName>ppt_x</p:attrName>
                                        </p:attrNameLst>
                                      </p:cBhvr>
                                      <p:tavLst>
                                        <p:tav tm="0">
                                          <p:val>
                                            <p:strVal val="#ppt_x"/>
                                          </p:val>
                                        </p:tav>
                                        <p:tav tm="100000">
                                          <p:val>
                                            <p:strVal val="#ppt_x"/>
                                          </p:val>
                                        </p:tav>
                                      </p:tavLst>
                                    </p:anim>
                                    <p:anim calcmode="lin" valueType="num">
                                      <p:cBhvr>
                                        <p:cTn id="41" dur="500" fill="hold"/>
                                        <p:tgtEl>
                                          <p:spTgt spid="60"/>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10" presetClass="entr" presetSubtype="0" fill="hold" grpId="0" nodeType="after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fade">
                                      <p:cBhvr>
                                        <p:cTn id="45" dur="500"/>
                                        <p:tgtEl>
                                          <p:spTgt spid="61"/>
                                        </p:tgtEl>
                                      </p:cBhvr>
                                    </p:animEffect>
                                  </p:childTnLst>
                                </p:cTn>
                              </p:par>
                            </p:childTnLst>
                          </p:cTn>
                        </p:par>
                        <p:par>
                          <p:cTn id="46" fill="hold">
                            <p:stCondLst>
                              <p:cond delay="4000"/>
                            </p:stCondLst>
                            <p:childTnLst>
                              <p:par>
                                <p:cTn id="47" presetID="45" presetClass="entr" presetSubtype="0" fill="hold" grpId="0" nodeType="afterEffect">
                                  <p:stCondLst>
                                    <p:cond delay="0"/>
                                  </p:stCondLst>
                                  <p:iterate type="lt">
                                    <p:tmPct val="10000"/>
                                  </p:iterate>
                                  <p:childTnLst>
                                    <p:set>
                                      <p:cBhvr>
                                        <p:cTn id="48" dur="1" fill="hold">
                                          <p:stCondLst>
                                            <p:cond delay="0"/>
                                          </p:stCondLst>
                                        </p:cTn>
                                        <p:tgtEl>
                                          <p:spTgt spid="68"/>
                                        </p:tgtEl>
                                        <p:attrNameLst>
                                          <p:attrName>style.visibility</p:attrName>
                                        </p:attrNameLst>
                                      </p:cBhvr>
                                      <p:to>
                                        <p:strVal val="visible"/>
                                      </p:to>
                                    </p:set>
                                    <p:animEffect transition="in" filter="fade">
                                      <p:cBhvr>
                                        <p:cTn id="49" dur="1000"/>
                                        <p:tgtEl>
                                          <p:spTgt spid="68"/>
                                        </p:tgtEl>
                                      </p:cBhvr>
                                    </p:animEffect>
                                    <p:anim calcmode="lin" valueType="num">
                                      <p:cBhvr>
                                        <p:cTn id="50" dur="1000" fill="hold"/>
                                        <p:tgtEl>
                                          <p:spTgt spid="68"/>
                                        </p:tgtEl>
                                        <p:attrNameLst>
                                          <p:attrName>ppt_w</p:attrName>
                                        </p:attrNameLst>
                                      </p:cBhvr>
                                      <p:tavLst>
                                        <p:tav tm="0" fmla="#ppt_w*sin(2.5*pi*$)">
                                          <p:val>
                                            <p:fltVal val="0"/>
                                          </p:val>
                                        </p:tav>
                                        <p:tav tm="100000">
                                          <p:val>
                                            <p:fltVal val="1"/>
                                          </p:val>
                                        </p:tav>
                                      </p:tavLst>
                                    </p:anim>
                                    <p:anim calcmode="lin" valueType="num">
                                      <p:cBhvr>
                                        <p:cTn id="51" dur="1000" fill="hold"/>
                                        <p:tgtEl>
                                          <p:spTgt spid="68"/>
                                        </p:tgtEl>
                                        <p:attrNameLst>
                                          <p:attrName>ppt_h</p:attrName>
                                        </p:attrNameLst>
                                      </p:cBhvr>
                                      <p:tavLst>
                                        <p:tav tm="0">
                                          <p:val>
                                            <p:strVal val="#ppt_h"/>
                                          </p:val>
                                        </p:tav>
                                        <p:tav tm="100000">
                                          <p:val>
                                            <p:strVal val="#ppt_h"/>
                                          </p:val>
                                        </p:tav>
                                      </p:tavLst>
                                    </p:anim>
                                  </p:childTnLst>
                                </p:cTn>
                              </p:par>
                            </p:childTnLst>
                          </p:cTn>
                        </p:par>
                        <p:par>
                          <p:cTn id="52" fill="hold">
                            <p:stCondLst>
                              <p:cond delay="5000"/>
                            </p:stCondLst>
                            <p:childTnLst>
                              <p:par>
                                <p:cTn id="53" presetID="53" presetClass="entr" presetSubtype="0" fill="hold" grpId="0" nodeType="after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p:cTn id="55" dur="500" fill="hold"/>
                                        <p:tgtEl>
                                          <p:spTgt spid="23"/>
                                        </p:tgtEl>
                                        <p:attrNameLst>
                                          <p:attrName>ppt_w</p:attrName>
                                        </p:attrNameLst>
                                      </p:cBhvr>
                                      <p:tavLst>
                                        <p:tav tm="0">
                                          <p:val>
                                            <p:fltVal val="0"/>
                                          </p:val>
                                        </p:tav>
                                        <p:tav tm="100000">
                                          <p:val>
                                            <p:strVal val="#ppt_w"/>
                                          </p:val>
                                        </p:tav>
                                      </p:tavLst>
                                    </p:anim>
                                    <p:anim calcmode="lin" valueType="num">
                                      <p:cBhvr>
                                        <p:cTn id="56" dur="500" fill="hold"/>
                                        <p:tgtEl>
                                          <p:spTgt spid="23"/>
                                        </p:tgtEl>
                                        <p:attrNameLst>
                                          <p:attrName>ppt_h</p:attrName>
                                        </p:attrNameLst>
                                      </p:cBhvr>
                                      <p:tavLst>
                                        <p:tav tm="0">
                                          <p:val>
                                            <p:fltVal val="0"/>
                                          </p:val>
                                        </p:tav>
                                        <p:tav tm="100000">
                                          <p:val>
                                            <p:strVal val="#ppt_h"/>
                                          </p:val>
                                        </p:tav>
                                      </p:tavLst>
                                    </p:anim>
                                    <p:animEffect transition="in" filter="fade">
                                      <p:cBhvr>
                                        <p:cTn id="57" dur="500"/>
                                        <p:tgtEl>
                                          <p:spTgt spid="23"/>
                                        </p:tgtEl>
                                      </p:cBhvr>
                                    </p:animEffect>
                                  </p:childTnLst>
                                </p:cTn>
                              </p:par>
                              <p:par>
                                <p:cTn id="58" presetID="42" presetClass="entr" presetSubtype="0" fill="hold" grpId="0" nodeType="withEffect">
                                  <p:stCondLst>
                                    <p:cond delay="0"/>
                                  </p:stCondLst>
                                  <p:childTnLst>
                                    <p:set>
                                      <p:cBhvr>
                                        <p:cTn id="59" dur="1" fill="hold">
                                          <p:stCondLst>
                                            <p:cond delay="0"/>
                                          </p:stCondLst>
                                        </p:cTn>
                                        <p:tgtEl>
                                          <p:spTgt spid="65"/>
                                        </p:tgtEl>
                                        <p:attrNameLst>
                                          <p:attrName>style.visibility</p:attrName>
                                        </p:attrNameLst>
                                      </p:cBhvr>
                                      <p:to>
                                        <p:strVal val="visible"/>
                                      </p:to>
                                    </p:set>
                                    <p:animEffect transition="in" filter="fade">
                                      <p:cBhvr>
                                        <p:cTn id="60" dur="500"/>
                                        <p:tgtEl>
                                          <p:spTgt spid="65"/>
                                        </p:tgtEl>
                                      </p:cBhvr>
                                    </p:animEffect>
                                    <p:anim calcmode="lin" valueType="num">
                                      <p:cBhvr>
                                        <p:cTn id="61" dur="500" fill="hold"/>
                                        <p:tgtEl>
                                          <p:spTgt spid="65"/>
                                        </p:tgtEl>
                                        <p:attrNameLst>
                                          <p:attrName>ppt_x</p:attrName>
                                        </p:attrNameLst>
                                      </p:cBhvr>
                                      <p:tavLst>
                                        <p:tav tm="0">
                                          <p:val>
                                            <p:strVal val="#ppt_x"/>
                                          </p:val>
                                        </p:tav>
                                        <p:tav tm="100000">
                                          <p:val>
                                            <p:strVal val="#ppt_x"/>
                                          </p:val>
                                        </p:tav>
                                      </p:tavLst>
                                    </p:anim>
                                    <p:anim calcmode="lin" valueType="num">
                                      <p:cBhvr>
                                        <p:cTn id="62" dur="500" fill="hold"/>
                                        <p:tgtEl>
                                          <p:spTgt spid="65"/>
                                        </p:tgtEl>
                                        <p:attrNameLst>
                                          <p:attrName>ppt_y</p:attrName>
                                        </p:attrNameLst>
                                      </p:cBhvr>
                                      <p:tavLst>
                                        <p:tav tm="0">
                                          <p:val>
                                            <p:strVal val="#ppt_y+.1"/>
                                          </p:val>
                                        </p:tav>
                                        <p:tav tm="100000">
                                          <p:val>
                                            <p:strVal val="#ppt_y"/>
                                          </p:val>
                                        </p:tav>
                                      </p:tavLst>
                                    </p:anim>
                                  </p:childTnLst>
                                </p:cTn>
                              </p:par>
                            </p:childTnLst>
                          </p:cTn>
                        </p:par>
                        <p:par>
                          <p:cTn id="63" fill="hold">
                            <p:stCondLst>
                              <p:cond delay="5500"/>
                            </p:stCondLst>
                            <p:childTnLst>
                              <p:par>
                                <p:cTn id="64" presetID="10" presetClass="entr" presetSubtype="0" fill="hold" grpId="0" nodeType="afterEffect">
                                  <p:stCondLst>
                                    <p:cond delay="0"/>
                                  </p:stCondLst>
                                  <p:childTnLst>
                                    <p:set>
                                      <p:cBhvr>
                                        <p:cTn id="65" dur="1" fill="hold">
                                          <p:stCondLst>
                                            <p:cond delay="0"/>
                                          </p:stCondLst>
                                        </p:cTn>
                                        <p:tgtEl>
                                          <p:spTgt spid="66"/>
                                        </p:tgtEl>
                                        <p:attrNameLst>
                                          <p:attrName>style.visibility</p:attrName>
                                        </p:attrNameLst>
                                      </p:cBhvr>
                                      <p:to>
                                        <p:strVal val="visible"/>
                                      </p:to>
                                    </p:set>
                                    <p:animEffect transition="in" filter="fade">
                                      <p:cBhvr>
                                        <p:cTn id="66" dur="500"/>
                                        <p:tgtEl>
                                          <p:spTgt spid="66"/>
                                        </p:tgtEl>
                                      </p:cBhvr>
                                    </p:animEffect>
                                  </p:childTnLst>
                                </p:cTn>
                              </p:par>
                            </p:childTnLst>
                          </p:cTn>
                        </p:par>
                        <p:par>
                          <p:cTn id="67" fill="hold">
                            <p:stCondLst>
                              <p:cond delay="6000"/>
                            </p:stCondLst>
                            <p:childTnLst>
                              <p:par>
                                <p:cTn id="68" presetID="45" presetClass="entr" presetSubtype="0" fill="hold" grpId="0" nodeType="afterEffect">
                                  <p:stCondLst>
                                    <p:cond delay="0"/>
                                  </p:stCondLst>
                                  <p:iterate type="lt">
                                    <p:tmPct val="10000"/>
                                  </p:iterate>
                                  <p:childTnLst>
                                    <p:set>
                                      <p:cBhvr>
                                        <p:cTn id="69" dur="1" fill="hold">
                                          <p:stCondLst>
                                            <p:cond delay="0"/>
                                          </p:stCondLst>
                                        </p:cTn>
                                        <p:tgtEl>
                                          <p:spTgt spid="73"/>
                                        </p:tgtEl>
                                        <p:attrNameLst>
                                          <p:attrName>style.visibility</p:attrName>
                                        </p:attrNameLst>
                                      </p:cBhvr>
                                      <p:to>
                                        <p:strVal val="visible"/>
                                      </p:to>
                                    </p:set>
                                    <p:animEffect transition="in" filter="fade">
                                      <p:cBhvr>
                                        <p:cTn id="70" dur="1000"/>
                                        <p:tgtEl>
                                          <p:spTgt spid="73"/>
                                        </p:tgtEl>
                                      </p:cBhvr>
                                    </p:animEffect>
                                    <p:anim calcmode="lin" valueType="num">
                                      <p:cBhvr>
                                        <p:cTn id="71" dur="1000" fill="hold"/>
                                        <p:tgtEl>
                                          <p:spTgt spid="73"/>
                                        </p:tgtEl>
                                        <p:attrNameLst>
                                          <p:attrName>ppt_w</p:attrName>
                                        </p:attrNameLst>
                                      </p:cBhvr>
                                      <p:tavLst>
                                        <p:tav tm="0" fmla="#ppt_w*sin(2.5*pi*$)">
                                          <p:val>
                                            <p:fltVal val="0"/>
                                          </p:val>
                                        </p:tav>
                                        <p:tav tm="100000">
                                          <p:val>
                                            <p:fltVal val="1"/>
                                          </p:val>
                                        </p:tav>
                                      </p:tavLst>
                                    </p:anim>
                                    <p:anim calcmode="lin" valueType="num">
                                      <p:cBhvr>
                                        <p:cTn id="72" dur="1000" fill="hold"/>
                                        <p:tgtEl>
                                          <p:spTgt spid="73"/>
                                        </p:tgtEl>
                                        <p:attrNameLst>
                                          <p:attrName>ppt_h</p:attrName>
                                        </p:attrNameLst>
                                      </p:cBhvr>
                                      <p:tavLst>
                                        <p:tav tm="0">
                                          <p:val>
                                            <p:strVal val="#ppt_h"/>
                                          </p:val>
                                        </p:tav>
                                        <p:tav tm="100000">
                                          <p:val>
                                            <p:strVal val="#ppt_h"/>
                                          </p:val>
                                        </p:tav>
                                      </p:tavLst>
                                    </p:anim>
                                  </p:childTnLst>
                                </p:cTn>
                              </p:par>
                            </p:childTnLst>
                          </p:cTn>
                        </p:par>
                        <p:par>
                          <p:cTn id="73" fill="hold">
                            <p:stCondLst>
                              <p:cond delay="7000"/>
                            </p:stCondLst>
                            <p:childTnLst>
                              <p:par>
                                <p:cTn id="74" presetID="53" presetClass="entr" presetSubtype="0" fill="hold" grpId="0" nodeType="afterEffect">
                                  <p:stCondLst>
                                    <p:cond delay="0"/>
                                  </p:stCondLst>
                                  <p:childTnLst>
                                    <p:set>
                                      <p:cBhvr>
                                        <p:cTn id="75" dur="1" fill="hold">
                                          <p:stCondLst>
                                            <p:cond delay="0"/>
                                          </p:stCondLst>
                                        </p:cTn>
                                        <p:tgtEl>
                                          <p:spTgt spid="25"/>
                                        </p:tgtEl>
                                        <p:attrNameLst>
                                          <p:attrName>style.visibility</p:attrName>
                                        </p:attrNameLst>
                                      </p:cBhvr>
                                      <p:to>
                                        <p:strVal val="visible"/>
                                      </p:to>
                                    </p:set>
                                    <p:anim calcmode="lin" valueType="num">
                                      <p:cBhvr>
                                        <p:cTn id="76" dur="500" fill="hold"/>
                                        <p:tgtEl>
                                          <p:spTgt spid="25"/>
                                        </p:tgtEl>
                                        <p:attrNameLst>
                                          <p:attrName>ppt_w</p:attrName>
                                        </p:attrNameLst>
                                      </p:cBhvr>
                                      <p:tavLst>
                                        <p:tav tm="0">
                                          <p:val>
                                            <p:fltVal val="0"/>
                                          </p:val>
                                        </p:tav>
                                        <p:tav tm="100000">
                                          <p:val>
                                            <p:strVal val="#ppt_w"/>
                                          </p:val>
                                        </p:tav>
                                      </p:tavLst>
                                    </p:anim>
                                    <p:anim calcmode="lin" valueType="num">
                                      <p:cBhvr>
                                        <p:cTn id="77" dur="500" fill="hold"/>
                                        <p:tgtEl>
                                          <p:spTgt spid="25"/>
                                        </p:tgtEl>
                                        <p:attrNameLst>
                                          <p:attrName>ppt_h</p:attrName>
                                        </p:attrNameLst>
                                      </p:cBhvr>
                                      <p:tavLst>
                                        <p:tav tm="0">
                                          <p:val>
                                            <p:fltVal val="0"/>
                                          </p:val>
                                        </p:tav>
                                        <p:tav tm="100000">
                                          <p:val>
                                            <p:strVal val="#ppt_h"/>
                                          </p:val>
                                        </p:tav>
                                      </p:tavLst>
                                    </p:anim>
                                    <p:animEffect transition="in" filter="fade">
                                      <p:cBhvr>
                                        <p:cTn id="78" dur="500"/>
                                        <p:tgtEl>
                                          <p:spTgt spid="25"/>
                                        </p:tgtEl>
                                      </p:cBhvr>
                                    </p:animEffect>
                                  </p:childTnLst>
                                </p:cTn>
                              </p:par>
                              <p:par>
                                <p:cTn id="79" presetID="42" presetClass="entr" presetSubtype="0" fill="hold" grpId="0" nodeType="withEffect">
                                  <p:stCondLst>
                                    <p:cond delay="0"/>
                                  </p:stCondLst>
                                  <p:childTnLst>
                                    <p:set>
                                      <p:cBhvr>
                                        <p:cTn id="80" dur="1" fill="hold">
                                          <p:stCondLst>
                                            <p:cond delay="0"/>
                                          </p:stCondLst>
                                        </p:cTn>
                                        <p:tgtEl>
                                          <p:spTgt spid="70"/>
                                        </p:tgtEl>
                                        <p:attrNameLst>
                                          <p:attrName>style.visibility</p:attrName>
                                        </p:attrNameLst>
                                      </p:cBhvr>
                                      <p:to>
                                        <p:strVal val="visible"/>
                                      </p:to>
                                    </p:set>
                                    <p:animEffect transition="in" filter="fade">
                                      <p:cBhvr>
                                        <p:cTn id="81" dur="500"/>
                                        <p:tgtEl>
                                          <p:spTgt spid="70"/>
                                        </p:tgtEl>
                                      </p:cBhvr>
                                    </p:animEffect>
                                    <p:anim calcmode="lin" valueType="num">
                                      <p:cBhvr>
                                        <p:cTn id="82" dur="500" fill="hold"/>
                                        <p:tgtEl>
                                          <p:spTgt spid="70"/>
                                        </p:tgtEl>
                                        <p:attrNameLst>
                                          <p:attrName>ppt_x</p:attrName>
                                        </p:attrNameLst>
                                      </p:cBhvr>
                                      <p:tavLst>
                                        <p:tav tm="0">
                                          <p:val>
                                            <p:strVal val="#ppt_x"/>
                                          </p:val>
                                        </p:tav>
                                        <p:tav tm="100000">
                                          <p:val>
                                            <p:strVal val="#ppt_x"/>
                                          </p:val>
                                        </p:tav>
                                      </p:tavLst>
                                    </p:anim>
                                    <p:anim calcmode="lin" valueType="num">
                                      <p:cBhvr>
                                        <p:cTn id="83" dur="500" fill="hold"/>
                                        <p:tgtEl>
                                          <p:spTgt spid="70"/>
                                        </p:tgtEl>
                                        <p:attrNameLst>
                                          <p:attrName>ppt_y</p:attrName>
                                        </p:attrNameLst>
                                      </p:cBhvr>
                                      <p:tavLst>
                                        <p:tav tm="0">
                                          <p:val>
                                            <p:strVal val="#ppt_y+.1"/>
                                          </p:val>
                                        </p:tav>
                                        <p:tav tm="100000">
                                          <p:val>
                                            <p:strVal val="#ppt_y"/>
                                          </p:val>
                                        </p:tav>
                                      </p:tavLst>
                                    </p:anim>
                                  </p:childTnLst>
                                </p:cTn>
                              </p:par>
                            </p:childTnLst>
                          </p:cTn>
                        </p:par>
                        <p:par>
                          <p:cTn id="84" fill="hold">
                            <p:stCondLst>
                              <p:cond delay="7500"/>
                            </p:stCondLst>
                            <p:childTnLst>
                              <p:par>
                                <p:cTn id="85" presetID="10" presetClass="entr" presetSubtype="0" fill="hold" grpId="0" nodeType="afterEffect">
                                  <p:stCondLst>
                                    <p:cond delay="0"/>
                                  </p:stCondLst>
                                  <p:childTnLst>
                                    <p:set>
                                      <p:cBhvr>
                                        <p:cTn id="86" dur="1" fill="hold">
                                          <p:stCondLst>
                                            <p:cond delay="0"/>
                                          </p:stCondLst>
                                        </p:cTn>
                                        <p:tgtEl>
                                          <p:spTgt spid="71"/>
                                        </p:tgtEl>
                                        <p:attrNameLst>
                                          <p:attrName>style.visibility</p:attrName>
                                        </p:attrNameLst>
                                      </p:cBhvr>
                                      <p:to>
                                        <p:strVal val="visible"/>
                                      </p:to>
                                    </p:set>
                                    <p:animEffect transition="in" filter="fade">
                                      <p:cBhvr>
                                        <p:cTn id="87" dur="500"/>
                                        <p:tgtEl>
                                          <p:spTgt spid="71"/>
                                        </p:tgtEl>
                                      </p:cBhvr>
                                    </p:animEffect>
                                  </p:childTnLst>
                                </p:cTn>
                              </p:par>
                            </p:childTnLst>
                          </p:cTn>
                        </p:par>
                        <p:par>
                          <p:cTn id="88" fill="hold">
                            <p:stCondLst>
                              <p:cond delay="8000"/>
                            </p:stCondLst>
                            <p:childTnLst>
                              <p:par>
                                <p:cTn id="89" presetID="22" presetClass="entr" presetSubtype="8" fill="hold" nodeType="after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wipe(left)">
                                      <p:cBhvr>
                                        <p:cTn id="9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60" grpId="0"/>
      <p:bldP spid="61" grpId="0"/>
      <p:bldP spid="63" grpId="0" animBg="1"/>
      <p:bldP spid="65" grpId="0"/>
      <p:bldP spid="66" grpId="0"/>
      <p:bldP spid="68" grpId="0" animBg="1"/>
      <p:bldP spid="70" grpId="0"/>
      <p:bldP spid="71" grpId="0"/>
      <p:bldP spid="73" grpId="0" animBg="1"/>
      <p:bldP spid="21" grpId="0" animBg="1"/>
      <p:bldP spid="22" grpId="0" animBg="1"/>
      <p:bldP spid="23"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1911</TotalTime>
  <Words>1281</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362</cp:revision>
  <dcterms:created xsi:type="dcterms:W3CDTF">2016-09-28T22:08:47Z</dcterms:created>
  <dcterms:modified xsi:type="dcterms:W3CDTF">2016-10-13T18:57:38Z</dcterms:modified>
</cp:coreProperties>
</file>