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4426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97404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077095"/>
            <a:chOff x="587022" y="976809"/>
            <a:chExt cx="5943600" cy="1077095"/>
          </a:xfrm>
        </p:grpSpPr>
        <p:sp>
          <p:nvSpPr>
            <p:cNvPr id="452" name="TextBox 451"/>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3" name="Group 2"/>
          <p:cNvGrpSpPr/>
          <p:nvPr/>
        </p:nvGrpSpPr>
        <p:grpSpPr>
          <a:xfrm>
            <a:off x="334945" y="2509035"/>
            <a:ext cx="5943602" cy="1130396"/>
            <a:chOff x="2879034" y="5745837"/>
            <a:chExt cx="6050735"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6050735" cy="1005840"/>
              <a:chOff x="323619" y="3562350"/>
              <a:chExt cx="3907855" cy="914400"/>
            </a:xfrm>
          </p:grpSpPr>
          <p:sp>
            <p:nvSpPr>
              <p:cNvPr id="97" name="Rectangle 96"/>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629886"/>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grpSp>
        <p:nvGrpSpPr>
          <p:cNvPr id="128" name="Group 127"/>
          <p:cNvGrpSpPr/>
          <p:nvPr/>
        </p:nvGrpSpPr>
        <p:grpSpPr>
          <a:xfrm>
            <a:off x="333653" y="3979181"/>
            <a:ext cx="5943602" cy="1130396"/>
            <a:chOff x="2879034" y="5745837"/>
            <a:chExt cx="6050735"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6050735" cy="1005840"/>
              <a:chOff x="323619" y="3562350"/>
              <a:chExt cx="3907855" cy="914400"/>
            </a:xfrm>
          </p:grpSpPr>
          <p:sp>
            <p:nvSpPr>
              <p:cNvPr id="132" name="Rectangle 131"/>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629886"/>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134" name="Group 133"/>
          <p:cNvGrpSpPr/>
          <p:nvPr/>
        </p:nvGrpSpPr>
        <p:grpSpPr>
          <a:xfrm>
            <a:off x="356839" y="5449327"/>
            <a:ext cx="5943602" cy="1130396"/>
            <a:chOff x="2879034" y="5745837"/>
            <a:chExt cx="6050735"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6050735" cy="1005840"/>
              <a:chOff x="323619" y="3562350"/>
              <a:chExt cx="3907855" cy="914400"/>
            </a:xfrm>
          </p:grpSpPr>
          <p:sp>
            <p:nvSpPr>
              <p:cNvPr id="138" name="Rectangle 137"/>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629886"/>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72%</a:t>
              </a:r>
            </a:p>
          </p:txBody>
        </p:sp>
      </p:grpSp>
      <p:grpSp>
        <p:nvGrpSpPr>
          <p:cNvPr id="55" name="Group 15"/>
          <p:cNvGrpSpPr>
            <a:grpSpLocks noChangeAspect="1"/>
          </p:cNvGrpSpPr>
          <p:nvPr/>
        </p:nvGrpSpPr>
        <p:grpSpPr bwMode="auto">
          <a:xfrm>
            <a:off x="7448937" y="304456"/>
            <a:ext cx="3931920" cy="6418806"/>
            <a:chOff x="0" y="0"/>
            <a:chExt cx="6146183" cy="10033793"/>
          </a:xfrm>
          <a:solidFill>
            <a:schemeClr val="bg2">
              <a:lumMod val="50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solidFill>
              <a:srgbClr val="625D5D"/>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solidFill>
              <a:srgbClr val="585353"/>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solidFill>
              <a:srgbClr val="443F3F"/>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10" name="Freeform 16"/>
          <p:cNvSpPr>
            <a:spLocks noChangeAspect="1" noChangeArrowheads="1"/>
          </p:cNvSpPr>
          <p:nvPr/>
        </p:nvSpPr>
        <p:spPr bwMode="auto">
          <a:xfrm>
            <a:off x="9206837" y="59382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5C40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1" name="Freeform 16"/>
          <p:cNvSpPr>
            <a:spLocks noChangeAspect="1" noChangeArrowheads="1"/>
          </p:cNvSpPr>
          <p:nvPr/>
        </p:nvSpPr>
        <p:spPr bwMode="auto">
          <a:xfrm>
            <a:off x="9010147" y="446425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2" name="Freeform 16"/>
          <p:cNvSpPr>
            <a:spLocks noChangeAspect="1" noChangeArrowheads="1"/>
          </p:cNvSpPr>
          <p:nvPr/>
        </p:nvSpPr>
        <p:spPr bwMode="auto">
          <a:xfrm>
            <a:off x="7968122" y="284993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EB8C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54" name="Picture 5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5605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5" presetClass="entr" presetSubtype="0" fill="hold" grpId="0" nodeType="afterEffect">
                                  <p:stCondLst>
                                    <p:cond delay="0"/>
                                  </p:stCondLst>
                                  <p:childTnLst>
                                    <p:set>
                                      <p:cBhvr>
                                        <p:cTn id="16" dur="1" fill="hold">
                                          <p:stCondLst>
                                            <p:cond delay="0"/>
                                          </p:stCondLst>
                                        </p:cTn>
                                        <p:tgtEl>
                                          <p:spTgt spid="111"/>
                                        </p:tgtEl>
                                        <p:attrNameLst>
                                          <p:attrName>style.visibility</p:attrName>
                                        </p:attrNameLst>
                                      </p:cBhvr>
                                      <p:to>
                                        <p:strVal val="visible"/>
                                      </p:to>
                                    </p:set>
                                    <p:animEffect transition="in" filter="fade">
                                      <p:cBhvr>
                                        <p:cTn id="17" dur="2000"/>
                                        <p:tgtEl>
                                          <p:spTgt spid="111"/>
                                        </p:tgtEl>
                                      </p:cBhvr>
                                    </p:animEffect>
                                    <p:anim calcmode="lin" valueType="num">
                                      <p:cBhvr>
                                        <p:cTn id="18" dur="2000" fill="hold"/>
                                        <p:tgtEl>
                                          <p:spTgt spid="111"/>
                                        </p:tgtEl>
                                        <p:attrNameLst>
                                          <p:attrName>ppt_w</p:attrName>
                                        </p:attrNameLst>
                                      </p:cBhvr>
                                      <p:tavLst>
                                        <p:tav tm="0" fmla="#ppt_w*sin(2.5*pi*$)">
                                          <p:val>
                                            <p:fltVal val="0"/>
                                          </p:val>
                                        </p:tav>
                                        <p:tav tm="100000">
                                          <p:val>
                                            <p:fltVal val="1"/>
                                          </p:val>
                                        </p:tav>
                                      </p:tavLst>
                                    </p:anim>
                                    <p:anim calcmode="lin" valueType="num">
                                      <p:cBhvr>
                                        <p:cTn id="19" dur="2000" fill="hold"/>
                                        <p:tgtEl>
                                          <p:spTgt spid="111"/>
                                        </p:tgtEl>
                                        <p:attrNameLst>
                                          <p:attrName>ppt_h</p:attrName>
                                        </p:attrNameLst>
                                      </p:cBhvr>
                                      <p:tavLst>
                                        <p:tav tm="0">
                                          <p:val>
                                            <p:strVal val="#ppt_h"/>
                                          </p:val>
                                        </p:tav>
                                        <p:tav tm="100000">
                                          <p:val>
                                            <p:strVal val="#ppt_h"/>
                                          </p:val>
                                        </p:tav>
                                      </p:tavLst>
                                    </p:anim>
                                  </p:childTnLst>
                                </p:cTn>
                              </p:par>
                              <p:par>
                                <p:cTn id="20" presetID="2" presetClass="entr" presetSubtype="4" fill="hold" nodeType="withEffect">
                                  <p:stCondLst>
                                    <p:cond delay="50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0"/>
                                  </p:stCondLst>
                                  <p:childTnLst>
                                    <p:set>
                                      <p:cBhvr>
                                        <p:cTn id="26" dur="1" fill="hold">
                                          <p:stCondLst>
                                            <p:cond delay="0"/>
                                          </p:stCondLst>
                                        </p:cTn>
                                        <p:tgtEl>
                                          <p:spTgt spid="110"/>
                                        </p:tgtEl>
                                        <p:attrNameLst>
                                          <p:attrName>style.visibility</p:attrName>
                                        </p:attrNameLst>
                                      </p:cBhvr>
                                      <p:to>
                                        <p:strVal val="visible"/>
                                      </p:to>
                                    </p:set>
                                    <p:animEffect transition="in" filter="fade">
                                      <p:cBhvr>
                                        <p:cTn id="27" dur="2000"/>
                                        <p:tgtEl>
                                          <p:spTgt spid="110"/>
                                        </p:tgtEl>
                                      </p:cBhvr>
                                    </p:animEffect>
                                    <p:anim calcmode="lin" valueType="num">
                                      <p:cBhvr>
                                        <p:cTn id="28" dur="2000" fill="hold"/>
                                        <p:tgtEl>
                                          <p:spTgt spid="110"/>
                                        </p:tgtEl>
                                        <p:attrNameLst>
                                          <p:attrName>ppt_w</p:attrName>
                                        </p:attrNameLst>
                                      </p:cBhvr>
                                      <p:tavLst>
                                        <p:tav tm="0" fmla="#ppt_w*sin(2.5*pi*$)">
                                          <p:val>
                                            <p:fltVal val="0"/>
                                          </p:val>
                                        </p:tav>
                                        <p:tav tm="100000">
                                          <p:val>
                                            <p:fltVal val="1"/>
                                          </p:val>
                                        </p:tav>
                                      </p:tavLst>
                                    </p:anim>
                                    <p:anim calcmode="lin" valueType="num">
                                      <p:cBhvr>
                                        <p:cTn id="29" dur="2000" fill="hold"/>
                                        <p:tgtEl>
                                          <p:spTgt spid="110"/>
                                        </p:tgtEl>
                                        <p:attrNameLst>
                                          <p:attrName>ppt_h</p:attrName>
                                        </p:attrNameLst>
                                      </p:cBhvr>
                                      <p:tavLst>
                                        <p:tav tm="0">
                                          <p:val>
                                            <p:strVal val="#ppt_h"/>
                                          </p:val>
                                        </p:tav>
                                        <p:tav tm="100000">
                                          <p:val>
                                            <p:strVal val="#ppt_h"/>
                                          </p:val>
                                        </p:tav>
                                      </p:tavLst>
                                    </p:anim>
                                  </p:childTnLst>
                                </p:cTn>
                              </p:par>
                              <p:par>
                                <p:cTn id="30" presetID="2" presetClass="entr" presetSubtype="4" fill="hold" nodeType="withEffect">
                                  <p:stCondLst>
                                    <p:cond delay="500"/>
                                  </p:stCondLst>
                                  <p:childTnLst>
                                    <p:set>
                                      <p:cBhvr>
                                        <p:cTn id="31" dur="1" fill="hold">
                                          <p:stCondLst>
                                            <p:cond delay="0"/>
                                          </p:stCondLst>
                                        </p:cTn>
                                        <p:tgtEl>
                                          <p:spTgt spid="128"/>
                                        </p:tgtEl>
                                        <p:attrNameLst>
                                          <p:attrName>style.visibility</p:attrName>
                                        </p:attrNameLst>
                                      </p:cBhvr>
                                      <p:to>
                                        <p:strVal val="visible"/>
                                      </p:to>
                                    </p:set>
                                    <p:anim calcmode="lin" valueType="num">
                                      <p:cBhvr additive="base">
                                        <p:cTn id="32" dur="500" fill="hold"/>
                                        <p:tgtEl>
                                          <p:spTgt spid="128"/>
                                        </p:tgtEl>
                                        <p:attrNameLst>
                                          <p:attrName>ppt_x</p:attrName>
                                        </p:attrNameLst>
                                      </p:cBhvr>
                                      <p:tavLst>
                                        <p:tav tm="0">
                                          <p:val>
                                            <p:strVal val="#ppt_x"/>
                                          </p:val>
                                        </p:tav>
                                        <p:tav tm="100000">
                                          <p:val>
                                            <p:strVal val="#ppt_x"/>
                                          </p:val>
                                        </p:tav>
                                      </p:tavLst>
                                    </p:anim>
                                    <p:anim calcmode="lin" valueType="num">
                                      <p:cBhvr additive="base">
                                        <p:cTn id="33" dur="500" fill="hold"/>
                                        <p:tgtEl>
                                          <p:spTgt spid="128"/>
                                        </p:tgtEl>
                                        <p:attrNameLst>
                                          <p:attrName>ppt_y</p:attrName>
                                        </p:attrNameLst>
                                      </p:cBhvr>
                                      <p:tavLst>
                                        <p:tav tm="0">
                                          <p:val>
                                            <p:strVal val="1+#ppt_h/2"/>
                                          </p:val>
                                        </p:tav>
                                        <p:tav tm="100000">
                                          <p:val>
                                            <p:strVal val="#ppt_y"/>
                                          </p:val>
                                        </p:tav>
                                      </p:tavLst>
                                    </p:anim>
                                  </p:childTnLst>
                                </p:cTn>
                              </p:par>
                            </p:childTnLst>
                          </p:cTn>
                        </p:par>
                        <p:par>
                          <p:cTn id="34" fill="hold">
                            <p:stCondLst>
                              <p:cond delay="5750"/>
                            </p:stCondLst>
                            <p:childTnLst>
                              <p:par>
                                <p:cTn id="35" presetID="45" presetClass="entr" presetSubtype="0" fill="hold" grpId="0"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2000"/>
                                        <p:tgtEl>
                                          <p:spTgt spid="112"/>
                                        </p:tgtEl>
                                      </p:cBhvr>
                                    </p:animEffect>
                                    <p:anim calcmode="lin" valueType="num">
                                      <p:cBhvr>
                                        <p:cTn id="38" dur="2000" fill="hold"/>
                                        <p:tgtEl>
                                          <p:spTgt spid="112"/>
                                        </p:tgtEl>
                                        <p:attrNameLst>
                                          <p:attrName>ppt_w</p:attrName>
                                        </p:attrNameLst>
                                      </p:cBhvr>
                                      <p:tavLst>
                                        <p:tav tm="0" fmla="#ppt_w*sin(2.5*pi*$)">
                                          <p:val>
                                            <p:fltVal val="0"/>
                                          </p:val>
                                        </p:tav>
                                        <p:tav tm="100000">
                                          <p:val>
                                            <p:fltVal val="1"/>
                                          </p:val>
                                        </p:tav>
                                      </p:tavLst>
                                    </p:anim>
                                    <p:anim calcmode="lin" valueType="num">
                                      <p:cBhvr>
                                        <p:cTn id="39" dur="2000" fill="hold"/>
                                        <p:tgtEl>
                                          <p:spTgt spid="112"/>
                                        </p:tgtEl>
                                        <p:attrNameLst>
                                          <p:attrName>ppt_h</p:attrName>
                                        </p:attrNameLst>
                                      </p:cBhvr>
                                      <p:tavLst>
                                        <p:tav tm="0">
                                          <p:val>
                                            <p:strVal val="#ppt_h"/>
                                          </p:val>
                                        </p:tav>
                                        <p:tav tm="100000">
                                          <p:val>
                                            <p:strVal val="#ppt_h"/>
                                          </p:val>
                                        </p:tav>
                                      </p:tavLst>
                                    </p:anim>
                                  </p:childTnLst>
                                </p:cTn>
                              </p:par>
                              <p:par>
                                <p:cTn id="40" presetID="2" presetClass="entr" presetSubtype="4" fill="hold" nodeType="withEffect">
                                  <p:stCondLst>
                                    <p:cond delay="500"/>
                                  </p:stCondLst>
                                  <p:childTnLst>
                                    <p:set>
                                      <p:cBhvr>
                                        <p:cTn id="41" dur="1" fill="hold">
                                          <p:stCondLst>
                                            <p:cond delay="0"/>
                                          </p:stCondLst>
                                        </p:cTn>
                                        <p:tgtEl>
                                          <p:spTgt spid="134"/>
                                        </p:tgtEl>
                                        <p:attrNameLst>
                                          <p:attrName>style.visibility</p:attrName>
                                        </p:attrNameLst>
                                      </p:cBhvr>
                                      <p:to>
                                        <p:strVal val="visible"/>
                                      </p:to>
                                    </p:set>
                                    <p:anim calcmode="lin" valueType="num">
                                      <p:cBhvr additive="base">
                                        <p:cTn id="42" dur="500" fill="hold"/>
                                        <p:tgtEl>
                                          <p:spTgt spid="134"/>
                                        </p:tgtEl>
                                        <p:attrNameLst>
                                          <p:attrName>ppt_x</p:attrName>
                                        </p:attrNameLst>
                                      </p:cBhvr>
                                      <p:tavLst>
                                        <p:tav tm="0">
                                          <p:val>
                                            <p:strVal val="#ppt_x"/>
                                          </p:val>
                                        </p:tav>
                                        <p:tav tm="100000">
                                          <p:val>
                                            <p:strVal val="#ppt_x"/>
                                          </p:val>
                                        </p:tav>
                                      </p:tavLst>
                                    </p:anim>
                                    <p:anim calcmode="lin" valueType="num">
                                      <p:cBhvr additive="base">
                                        <p:cTn id="43"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1255</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361</cp:revision>
  <dcterms:created xsi:type="dcterms:W3CDTF">2016-09-28T22:08:47Z</dcterms:created>
  <dcterms:modified xsi:type="dcterms:W3CDTF">2016-10-13T17:33:15Z</dcterms:modified>
</cp:coreProperties>
</file>