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38870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5090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9" name="Freeform 29"/>
          <p:cNvSpPr>
            <a:spLocks/>
          </p:cNvSpPr>
          <p:nvPr/>
        </p:nvSpPr>
        <p:spPr bwMode="auto">
          <a:xfrm>
            <a:off x="6874108" y="4966841"/>
            <a:ext cx="1181024" cy="1204802"/>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solidFill>
            <a:srgbClr val="96969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8" name="Freeform 28"/>
          <p:cNvSpPr>
            <a:spLocks/>
          </p:cNvSpPr>
          <p:nvPr/>
        </p:nvSpPr>
        <p:spPr bwMode="auto">
          <a:xfrm>
            <a:off x="6847687" y="4121366"/>
            <a:ext cx="1529783" cy="1307845"/>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solidFill>
            <a:srgbClr val="92929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6" name="Freeform 36"/>
          <p:cNvSpPr>
            <a:spLocks/>
          </p:cNvSpPr>
          <p:nvPr/>
        </p:nvSpPr>
        <p:spPr bwMode="auto">
          <a:xfrm>
            <a:off x="4152734" y="3759398"/>
            <a:ext cx="2932743" cy="15482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solidFill>
            <a:srgbClr val="8A8A8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5" name="Freeform 35"/>
          <p:cNvSpPr>
            <a:spLocks/>
          </p:cNvSpPr>
          <p:nvPr/>
        </p:nvSpPr>
        <p:spPr bwMode="auto">
          <a:xfrm>
            <a:off x="5761779" y="3254754"/>
            <a:ext cx="1852120" cy="1307845"/>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solidFill>
            <a:srgbClr val="8E8E8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a:off x="3571470" y="1347151"/>
            <a:ext cx="3136186" cy="2613047"/>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solidFill>
            <a:srgbClr val="86868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0" name="Freeform 30"/>
          <p:cNvSpPr>
            <a:spLocks/>
          </p:cNvSpPr>
          <p:nvPr/>
        </p:nvSpPr>
        <p:spPr bwMode="auto">
          <a:xfrm>
            <a:off x="7822625" y="5386937"/>
            <a:ext cx="1035707" cy="739791"/>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solidFill>
            <a:srgbClr val="999999"/>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7709015" y="5006473"/>
            <a:ext cx="803202" cy="639390"/>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solidFill>
            <a:srgbClr val="9C9C9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3" name="Freeform 23"/>
          <p:cNvSpPr>
            <a:spLocks/>
          </p:cNvSpPr>
          <p:nvPr/>
        </p:nvSpPr>
        <p:spPr bwMode="auto">
          <a:xfrm>
            <a:off x="7923025" y="4467483"/>
            <a:ext cx="673739" cy="63674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solidFill>
            <a:srgbClr val="9F9F9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4" name="Freeform 24"/>
          <p:cNvSpPr>
            <a:spLocks/>
          </p:cNvSpPr>
          <p:nvPr/>
        </p:nvSpPr>
        <p:spPr bwMode="auto">
          <a:xfrm>
            <a:off x="8435595" y="4816241"/>
            <a:ext cx="739791" cy="829622"/>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solidFill>
            <a:srgbClr val="A2A2A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1" name="Freeform 31"/>
          <p:cNvSpPr>
            <a:spLocks/>
          </p:cNvSpPr>
          <p:nvPr/>
        </p:nvSpPr>
        <p:spPr bwMode="auto">
          <a:xfrm>
            <a:off x="8535995" y="5526968"/>
            <a:ext cx="1014570" cy="771496"/>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5" name="Freeform 5"/>
          <p:cNvSpPr>
            <a:spLocks/>
          </p:cNvSpPr>
          <p:nvPr/>
        </p:nvSpPr>
        <p:spPr bwMode="auto">
          <a:xfrm>
            <a:off x="9386754" y="5093662"/>
            <a:ext cx="628822" cy="702801"/>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solidFill>
            <a:srgbClr val="A8A8A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2" name="Freeform 22"/>
          <p:cNvSpPr>
            <a:spLocks/>
          </p:cNvSpPr>
          <p:nvPr/>
        </p:nvSpPr>
        <p:spPr bwMode="auto">
          <a:xfrm>
            <a:off x="9080270" y="4792461"/>
            <a:ext cx="660528" cy="871896"/>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solidFill>
            <a:srgbClr val="AAAAA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Freeform 18"/>
          <p:cNvSpPr>
            <a:spLocks/>
          </p:cNvSpPr>
          <p:nvPr/>
        </p:nvSpPr>
        <p:spPr bwMode="auto">
          <a:xfrm>
            <a:off x="8369543" y="4282535"/>
            <a:ext cx="1059487" cy="686948"/>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solidFill>
            <a:srgbClr val="ACACA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7970583" y="3230976"/>
            <a:ext cx="787349" cy="1315770"/>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solidFill>
            <a:srgbClr val="AEAEA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6" name="Freeform 26"/>
          <p:cNvSpPr>
            <a:spLocks/>
          </p:cNvSpPr>
          <p:nvPr/>
        </p:nvSpPr>
        <p:spPr bwMode="auto">
          <a:xfrm>
            <a:off x="7817341" y="3244185"/>
            <a:ext cx="433306" cy="71865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solidFill>
            <a:srgbClr val="B0B0B0"/>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6213581" y="2620648"/>
            <a:ext cx="2192952" cy="1764929"/>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solidFill>
            <a:srgbClr val="B2B2B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1" name="Freeform 21"/>
          <p:cNvSpPr>
            <a:spLocks/>
          </p:cNvSpPr>
          <p:nvPr/>
        </p:nvSpPr>
        <p:spPr bwMode="auto">
          <a:xfrm>
            <a:off x="9687955" y="4647146"/>
            <a:ext cx="544275" cy="602401"/>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solidFill>
            <a:srgbClr val="B5B5B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Freeform 19"/>
          <p:cNvSpPr>
            <a:spLocks/>
          </p:cNvSpPr>
          <p:nvPr/>
        </p:nvSpPr>
        <p:spPr bwMode="auto">
          <a:xfrm>
            <a:off x="9265217" y="4102872"/>
            <a:ext cx="639391" cy="819054"/>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solidFill>
            <a:srgbClr val="B8B8B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Freeform 20"/>
          <p:cNvSpPr>
            <a:spLocks/>
          </p:cNvSpPr>
          <p:nvPr/>
        </p:nvSpPr>
        <p:spPr bwMode="auto">
          <a:xfrm>
            <a:off x="9460734" y="3989260"/>
            <a:ext cx="747718" cy="671096"/>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solidFill>
            <a:srgbClr val="BBBBB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Freeform 16"/>
          <p:cNvSpPr>
            <a:spLocks/>
          </p:cNvSpPr>
          <p:nvPr/>
        </p:nvSpPr>
        <p:spPr bwMode="auto">
          <a:xfrm>
            <a:off x="8615258" y="3767323"/>
            <a:ext cx="877181" cy="832265"/>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solidFill>
            <a:srgbClr val="BEBEB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8615258" y="2990543"/>
            <a:ext cx="583907" cy="1072696"/>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9275786" y="3447629"/>
            <a:ext cx="1040992" cy="663170"/>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noEditPoints="1"/>
          </p:cNvSpPr>
          <p:nvPr/>
        </p:nvSpPr>
        <p:spPr bwMode="auto">
          <a:xfrm>
            <a:off x="9061776" y="2662921"/>
            <a:ext cx="871896" cy="115460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solidFill>
            <a:srgbClr val="C5C5C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9381470" y="2964122"/>
            <a:ext cx="214012" cy="269495"/>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solidFill>
            <a:srgbClr val="C8C8C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9500366" y="3096227"/>
            <a:ext cx="190232" cy="282707"/>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solidFill>
            <a:srgbClr val="C7C7C7"/>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9804208" y="2488542"/>
            <a:ext cx="940591" cy="850759"/>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solidFill>
            <a:srgbClr val="CBCBC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a:off x="10195240" y="1941626"/>
            <a:ext cx="1305203" cy="1040991"/>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solidFill>
            <a:srgbClr val="CFCFC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a:off x="6826550" y="427697"/>
            <a:ext cx="3957882" cy="3157321"/>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solidFill>
            <a:srgbClr val="D4D4D4"/>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10142398" y="380139"/>
            <a:ext cx="1841552" cy="2137467"/>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2" name="Freeform 32"/>
          <p:cNvSpPr>
            <a:spLocks/>
          </p:cNvSpPr>
          <p:nvPr/>
        </p:nvSpPr>
        <p:spPr bwMode="auto">
          <a:xfrm>
            <a:off x="10089556" y="4573167"/>
            <a:ext cx="129464" cy="132105"/>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3" name="Freeform 33"/>
          <p:cNvSpPr>
            <a:spLocks/>
          </p:cNvSpPr>
          <p:nvPr/>
        </p:nvSpPr>
        <p:spPr bwMode="auto">
          <a:xfrm>
            <a:off x="9114618" y="5933853"/>
            <a:ext cx="71338" cy="343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4" name="Freeform 34"/>
          <p:cNvSpPr>
            <a:spLocks/>
          </p:cNvSpPr>
          <p:nvPr/>
        </p:nvSpPr>
        <p:spPr bwMode="auto">
          <a:xfrm>
            <a:off x="8393321" y="6335453"/>
            <a:ext cx="319696" cy="258927"/>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CHINA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grpSp>
        <p:nvGrpSpPr>
          <p:cNvPr id="118" name="Group 117"/>
          <p:cNvGrpSpPr/>
          <p:nvPr/>
        </p:nvGrpSpPr>
        <p:grpSpPr>
          <a:xfrm>
            <a:off x="306197" y="1905520"/>
            <a:ext cx="2845919" cy="646331"/>
            <a:chOff x="725552" y="1998699"/>
            <a:chExt cx="2845919" cy="646331"/>
          </a:xfrm>
        </p:grpSpPr>
        <p:sp>
          <p:nvSpPr>
            <p:cNvPr id="119"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2B2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129" name="Group 128"/>
          <p:cNvGrpSpPr/>
          <p:nvPr/>
        </p:nvGrpSpPr>
        <p:grpSpPr>
          <a:xfrm>
            <a:off x="292342" y="2863330"/>
            <a:ext cx="2845919" cy="646331"/>
            <a:chOff x="725552" y="1998699"/>
            <a:chExt cx="2845919" cy="646331"/>
          </a:xfrm>
        </p:grpSpPr>
        <p:sp>
          <p:nvSpPr>
            <p:cNvPr id="13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85C40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133" name="Group 132"/>
          <p:cNvGrpSpPr/>
          <p:nvPr/>
        </p:nvGrpSpPr>
        <p:grpSpPr>
          <a:xfrm>
            <a:off x="252359" y="3831734"/>
            <a:ext cx="2845919" cy="646331"/>
            <a:chOff x="725552" y="1998699"/>
            <a:chExt cx="2845919" cy="646331"/>
          </a:xfrm>
        </p:grpSpPr>
        <p:sp>
          <p:nvSpPr>
            <p:cNvPr id="134"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EB8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137" name="Group 136"/>
          <p:cNvGrpSpPr/>
          <p:nvPr/>
        </p:nvGrpSpPr>
        <p:grpSpPr>
          <a:xfrm>
            <a:off x="241978" y="4800138"/>
            <a:ext cx="2845919" cy="646331"/>
            <a:chOff x="725552" y="1998699"/>
            <a:chExt cx="2845919" cy="646331"/>
          </a:xfrm>
        </p:grpSpPr>
        <p:sp>
          <p:nvSpPr>
            <p:cNvPr id="138"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A80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141" name="Group 140"/>
          <p:cNvGrpSpPr/>
          <p:nvPr/>
        </p:nvGrpSpPr>
        <p:grpSpPr>
          <a:xfrm>
            <a:off x="221093" y="5768542"/>
            <a:ext cx="2845919" cy="646331"/>
            <a:chOff x="725552" y="1998699"/>
            <a:chExt cx="2845919" cy="646331"/>
          </a:xfrm>
        </p:grpSpPr>
        <p:sp>
          <p:nvSpPr>
            <p:cNvPr id="14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1AA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56595E"/>
                  </a:solidFill>
                  <a:latin typeface="Candara" panose="020E0502030303020204" pitchFamily="34" charset="0"/>
                </a:rPr>
                <a:t>Lorem ipsum dolor sit amet, consectetur adipiscing elit, sed do eiusmod tempor</a:t>
              </a:r>
            </a:p>
          </p:txBody>
        </p:sp>
      </p:grpSp>
      <p:sp>
        <p:nvSpPr>
          <p:cNvPr id="192" name="Block Arc 191"/>
          <p:cNvSpPr>
            <a:spLocks noChangeAspect="1"/>
          </p:cNvSpPr>
          <p:nvPr/>
        </p:nvSpPr>
        <p:spPr>
          <a:xfrm rot="16200000" flipH="1">
            <a:off x="4743361" y="1793916"/>
            <a:ext cx="1188720" cy="1188682"/>
          </a:xfrm>
          <a:prstGeom prst="blockArc">
            <a:avLst>
              <a:gd name="adj1" fmla="val 18177909"/>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3" name="Oval 192"/>
          <p:cNvSpPr>
            <a:spLocks noChangeAspect="1"/>
          </p:cNvSpPr>
          <p:nvPr/>
        </p:nvSpPr>
        <p:spPr>
          <a:xfrm>
            <a:off x="4866681" y="191951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4" name="Isosceles Triangle 193"/>
          <p:cNvSpPr/>
          <p:nvPr/>
        </p:nvSpPr>
        <p:spPr bwMode="auto">
          <a:xfrm flipV="1">
            <a:off x="5257114" y="2951577"/>
            <a:ext cx="203200" cy="203200"/>
          </a:xfrm>
          <a:prstGeom prst="triangle">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5" name="Block Arc 194"/>
          <p:cNvSpPr>
            <a:spLocks noChangeAspect="1"/>
          </p:cNvSpPr>
          <p:nvPr/>
        </p:nvSpPr>
        <p:spPr>
          <a:xfrm rot="16200000" flipH="1">
            <a:off x="10702976" y="474427"/>
            <a:ext cx="1188720" cy="1188682"/>
          </a:xfrm>
          <a:prstGeom prst="blockArc">
            <a:avLst>
              <a:gd name="adj1" fmla="val 1817790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6" name="Oval 195"/>
          <p:cNvSpPr>
            <a:spLocks noChangeAspect="1"/>
          </p:cNvSpPr>
          <p:nvPr/>
        </p:nvSpPr>
        <p:spPr>
          <a:xfrm>
            <a:off x="10826296" y="60003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7" name="Isosceles Triangle 196"/>
          <p:cNvSpPr/>
          <p:nvPr/>
        </p:nvSpPr>
        <p:spPr bwMode="auto">
          <a:xfrm flipV="1">
            <a:off x="11216729" y="1632088"/>
            <a:ext cx="203200" cy="203200"/>
          </a:xfrm>
          <a:prstGeom prst="triangle">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8" name="Block Arc 197"/>
          <p:cNvSpPr>
            <a:spLocks noChangeAspect="1"/>
          </p:cNvSpPr>
          <p:nvPr/>
        </p:nvSpPr>
        <p:spPr>
          <a:xfrm rot="16200000" flipH="1">
            <a:off x="9317108" y="3676194"/>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9" name="Oval 198"/>
          <p:cNvSpPr>
            <a:spLocks noChangeAspect="1"/>
          </p:cNvSpPr>
          <p:nvPr/>
        </p:nvSpPr>
        <p:spPr>
          <a:xfrm>
            <a:off x="9440428" y="380179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0" name="Isosceles Triangle 199"/>
          <p:cNvSpPr/>
          <p:nvPr/>
        </p:nvSpPr>
        <p:spPr bwMode="auto">
          <a:xfrm flipV="1">
            <a:off x="9830861" y="4833855"/>
            <a:ext cx="203200" cy="203200"/>
          </a:xfrm>
          <a:prstGeom prst="triangle">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1" name="Block Arc 200"/>
          <p:cNvSpPr>
            <a:spLocks noChangeAspect="1"/>
          </p:cNvSpPr>
          <p:nvPr/>
        </p:nvSpPr>
        <p:spPr>
          <a:xfrm rot="16200000" flipH="1">
            <a:off x="8010464" y="1625931"/>
            <a:ext cx="1188720" cy="1188682"/>
          </a:xfrm>
          <a:prstGeom prst="blockArc">
            <a:avLst>
              <a:gd name="adj1" fmla="val 18177909"/>
              <a:gd name="adj2" fmla="val 10822413"/>
              <a:gd name="adj3" fmla="val 14427"/>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2" name="Oval 201"/>
          <p:cNvSpPr>
            <a:spLocks noChangeAspect="1"/>
          </p:cNvSpPr>
          <p:nvPr/>
        </p:nvSpPr>
        <p:spPr>
          <a:xfrm>
            <a:off x="8133784" y="175153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3" name="Isosceles Triangle 202"/>
          <p:cNvSpPr/>
          <p:nvPr/>
        </p:nvSpPr>
        <p:spPr bwMode="auto">
          <a:xfrm flipV="1">
            <a:off x="8524217" y="2783592"/>
            <a:ext cx="203200" cy="203200"/>
          </a:xfrm>
          <a:prstGeom prst="triangle">
            <a:avLst/>
          </a:prstGeom>
          <a:solidFill>
            <a:srgbClr val="FFA80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4" name="Block Arc 203"/>
          <p:cNvSpPr>
            <a:spLocks noChangeAspect="1"/>
          </p:cNvSpPr>
          <p:nvPr/>
        </p:nvSpPr>
        <p:spPr>
          <a:xfrm rot="16200000" flipH="1">
            <a:off x="6725100" y="4290001"/>
            <a:ext cx="1188720" cy="1188682"/>
          </a:xfrm>
          <a:prstGeom prst="blockArc">
            <a:avLst>
              <a:gd name="adj1" fmla="val 18177909"/>
              <a:gd name="adj2" fmla="val 10822413"/>
              <a:gd name="adj3" fmla="val 14427"/>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5" name="Oval 204"/>
          <p:cNvSpPr>
            <a:spLocks noChangeAspect="1"/>
          </p:cNvSpPr>
          <p:nvPr/>
        </p:nvSpPr>
        <p:spPr>
          <a:xfrm>
            <a:off x="6848420" y="441560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6" name="Isosceles Triangle 205"/>
          <p:cNvSpPr/>
          <p:nvPr/>
        </p:nvSpPr>
        <p:spPr bwMode="auto">
          <a:xfrm flipV="1">
            <a:off x="7238853" y="5447662"/>
            <a:ext cx="203200" cy="203200"/>
          </a:xfrm>
          <a:prstGeom prst="triangle">
            <a:avLst/>
          </a:prstGeom>
          <a:solidFill>
            <a:srgbClr val="01AA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7" name="Picture 6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8030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49"/>
                                        </p:tgtEl>
                                        <p:attrNameLst>
                                          <p:attrName>style.visibility</p:attrName>
                                        </p:attrNameLst>
                                      </p:cBhvr>
                                      <p:to>
                                        <p:strVal val="visible"/>
                                      </p:to>
                                    </p:set>
                                    <p:anim calcmode="lin" valueType="num">
                                      <p:cBhvr additive="base">
                                        <p:cTn id="11" dur="150" fill="hold"/>
                                        <p:tgtEl>
                                          <p:spTgt spid="5149"/>
                                        </p:tgtEl>
                                        <p:attrNameLst>
                                          <p:attrName>ppt_x</p:attrName>
                                        </p:attrNameLst>
                                      </p:cBhvr>
                                      <p:tavLst>
                                        <p:tav tm="0">
                                          <p:val>
                                            <p:strVal val="#ppt_x"/>
                                          </p:val>
                                        </p:tav>
                                        <p:tav tm="100000">
                                          <p:val>
                                            <p:strVal val="#ppt_x"/>
                                          </p:val>
                                        </p:tav>
                                      </p:tavLst>
                                    </p:anim>
                                    <p:anim calcmode="lin" valueType="num">
                                      <p:cBhvr additive="base">
                                        <p:cTn id="12" dur="150" fill="hold"/>
                                        <p:tgtEl>
                                          <p:spTgt spid="5149"/>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5148"/>
                                        </p:tgtEl>
                                        <p:attrNameLst>
                                          <p:attrName>style.visibility</p:attrName>
                                        </p:attrNameLst>
                                      </p:cBhvr>
                                      <p:to>
                                        <p:strVal val="visible"/>
                                      </p:to>
                                    </p:set>
                                    <p:anim calcmode="lin" valueType="num">
                                      <p:cBhvr additive="base">
                                        <p:cTn id="16" dur="150" fill="hold"/>
                                        <p:tgtEl>
                                          <p:spTgt spid="5148"/>
                                        </p:tgtEl>
                                        <p:attrNameLst>
                                          <p:attrName>ppt_x</p:attrName>
                                        </p:attrNameLst>
                                      </p:cBhvr>
                                      <p:tavLst>
                                        <p:tav tm="0">
                                          <p:val>
                                            <p:strVal val="#ppt_x"/>
                                          </p:val>
                                        </p:tav>
                                        <p:tav tm="100000">
                                          <p:val>
                                            <p:strVal val="#ppt_x"/>
                                          </p:val>
                                        </p:tav>
                                      </p:tavLst>
                                    </p:anim>
                                    <p:anim calcmode="lin" valueType="num">
                                      <p:cBhvr additive="base">
                                        <p:cTn id="17" dur="150" fill="hold"/>
                                        <p:tgtEl>
                                          <p:spTgt spid="5148"/>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5156"/>
                                        </p:tgtEl>
                                        <p:attrNameLst>
                                          <p:attrName>style.visibility</p:attrName>
                                        </p:attrNameLst>
                                      </p:cBhvr>
                                      <p:to>
                                        <p:strVal val="visible"/>
                                      </p:to>
                                    </p:set>
                                    <p:anim calcmode="lin" valueType="num">
                                      <p:cBhvr additive="base">
                                        <p:cTn id="21" dur="150" fill="hold"/>
                                        <p:tgtEl>
                                          <p:spTgt spid="5156"/>
                                        </p:tgtEl>
                                        <p:attrNameLst>
                                          <p:attrName>ppt_x</p:attrName>
                                        </p:attrNameLst>
                                      </p:cBhvr>
                                      <p:tavLst>
                                        <p:tav tm="0">
                                          <p:val>
                                            <p:strVal val="#ppt_x"/>
                                          </p:val>
                                        </p:tav>
                                        <p:tav tm="100000">
                                          <p:val>
                                            <p:strVal val="#ppt_x"/>
                                          </p:val>
                                        </p:tav>
                                      </p:tavLst>
                                    </p:anim>
                                    <p:anim calcmode="lin" valueType="num">
                                      <p:cBhvr additive="base">
                                        <p:cTn id="22" dur="150" fill="hold"/>
                                        <p:tgtEl>
                                          <p:spTgt spid="5156"/>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55"/>
                                        </p:tgtEl>
                                        <p:attrNameLst>
                                          <p:attrName>style.visibility</p:attrName>
                                        </p:attrNameLst>
                                      </p:cBhvr>
                                      <p:to>
                                        <p:strVal val="visible"/>
                                      </p:to>
                                    </p:set>
                                    <p:anim calcmode="lin" valueType="num">
                                      <p:cBhvr additive="base">
                                        <p:cTn id="26" dur="150" fill="hold"/>
                                        <p:tgtEl>
                                          <p:spTgt spid="5155"/>
                                        </p:tgtEl>
                                        <p:attrNameLst>
                                          <p:attrName>ppt_x</p:attrName>
                                        </p:attrNameLst>
                                      </p:cBhvr>
                                      <p:tavLst>
                                        <p:tav tm="0">
                                          <p:val>
                                            <p:strVal val="#ppt_x"/>
                                          </p:val>
                                        </p:tav>
                                        <p:tav tm="100000">
                                          <p:val>
                                            <p:strVal val="#ppt_x"/>
                                          </p:val>
                                        </p:tav>
                                      </p:tavLst>
                                    </p:anim>
                                    <p:anim calcmode="lin" valueType="num">
                                      <p:cBhvr additive="base">
                                        <p:cTn id="27" dur="150" fill="hold"/>
                                        <p:tgtEl>
                                          <p:spTgt spid="5155"/>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150" fill="hold"/>
                                        <p:tgtEl>
                                          <p:spTgt spid="5127"/>
                                        </p:tgtEl>
                                        <p:attrNameLst>
                                          <p:attrName>ppt_x</p:attrName>
                                        </p:attrNameLst>
                                      </p:cBhvr>
                                      <p:tavLst>
                                        <p:tav tm="0">
                                          <p:val>
                                            <p:strVal val="#ppt_x"/>
                                          </p:val>
                                        </p:tav>
                                        <p:tav tm="100000">
                                          <p:val>
                                            <p:strVal val="#ppt_x"/>
                                          </p:val>
                                        </p:tav>
                                      </p:tavLst>
                                    </p:anim>
                                    <p:anim calcmode="lin" valueType="num">
                                      <p:cBhvr additive="base">
                                        <p:cTn id="32" dur="150" fill="hold"/>
                                        <p:tgtEl>
                                          <p:spTgt spid="5127"/>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150"/>
                                        </p:tgtEl>
                                        <p:attrNameLst>
                                          <p:attrName>style.visibility</p:attrName>
                                        </p:attrNameLst>
                                      </p:cBhvr>
                                      <p:to>
                                        <p:strVal val="visible"/>
                                      </p:to>
                                    </p:set>
                                    <p:anim calcmode="lin" valueType="num">
                                      <p:cBhvr additive="base">
                                        <p:cTn id="36" dur="150" fill="hold"/>
                                        <p:tgtEl>
                                          <p:spTgt spid="5150"/>
                                        </p:tgtEl>
                                        <p:attrNameLst>
                                          <p:attrName>ppt_x</p:attrName>
                                        </p:attrNameLst>
                                      </p:cBhvr>
                                      <p:tavLst>
                                        <p:tav tm="0">
                                          <p:val>
                                            <p:strVal val="#ppt_x"/>
                                          </p:val>
                                        </p:tav>
                                        <p:tav tm="100000">
                                          <p:val>
                                            <p:strVal val="#ppt_x"/>
                                          </p:val>
                                        </p:tav>
                                      </p:tavLst>
                                    </p:anim>
                                    <p:anim calcmode="lin" valueType="num">
                                      <p:cBhvr additive="base">
                                        <p:cTn id="37" dur="150" fill="hold"/>
                                        <p:tgtEl>
                                          <p:spTgt spid="5150"/>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145"/>
                                        </p:tgtEl>
                                        <p:attrNameLst>
                                          <p:attrName>style.visibility</p:attrName>
                                        </p:attrNameLst>
                                      </p:cBhvr>
                                      <p:to>
                                        <p:strVal val="visible"/>
                                      </p:to>
                                    </p:set>
                                    <p:anim calcmode="lin" valueType="num">
                                      <p:cBhvr additive="base">
                                        <p:cTn id="41" dur="150" fill="hold"/>
                                        <p:tgtEl>
                                          <p:spTgt spid="5145"/>
                                        </p:tgtEl>
                                        <p:attrNameLst>
                                          <p:attrName>ppt_x</p:attrName>
                                        </p:attrNameLst>
                                      </p:cBhvr>
                                      <p:tavLst>
                                        <p:tav tm="0">
                                          <p:val>
                                            <p:strVal val="#ppt_x"/>
                                          </p:val>
                                        </p:tav>
                                        <p:tav tm="100000">
                                          <p:val>
                                            <p:strVal val="#ppt_x"/>
                                          </p:val>
                                        </p:tav>
                                      </p:tavLst>
                                    </p:anim>
                                    <p:anim calcmode="lin" valueType="num">
                                      <p:cBhvr additive="base">
                                        <p:cTn id="42" dur="150" fill="hold"/>
                                        <p:tgtEl>
                                          <p:spTgt spid="5145"/>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143"/>
                                        </p:tgtEl>
                                        <p:attrNameLst>
                                          <p:attrName>style.visibility</p:attrName>
                                        </p:attrNameLst>
                                      </p:cBhvr>
                                      <p:to>
                                        <p:strVal val="visible"/>
                                      </p:to>
                                    </p:set>
                                    <p:anim calcmode="lin" valueType="num">
                                      <p:cBhvr additive="base">
                                        <p:cTn id="46" dur="150" fill="hold"/>
                                        <p:tgtEl>
                                          <p:spTgt spid="5143"/>
                                        </p:tgtEl>
                                        <p:attrNameLst>
                                          <p:attrName>ppt_x</p:attrName>
                                        </p:attrNameLst>
                                      </p:cBhvr>
                                      <p:tavLst>
                                        <p:tav tm="0">
                                          <p:val>
                                            <p:strVal val="#ppt_x"/>
                                          </p:val>
                                        </p:tav>
                                        <p:tav tm="100000">
                                          <p:val>
                                            <p:strVal val="#ppt_x"/>
                                          </p:val>
                                        </p:tav>
                                      </p:tavLst>
                                    </p:anim>
                                    <p:anim calcmode="lin" valueType="num">
                                      <p:cBhvr additive="base">
                                        <p:cTn id="47" dur="150" fill="hold"/>
                                        <p:tgtEl>
                                          <p:spTgt spid="5143"/>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144"/>
                                        </p:tgtEl>
                                        <p:attrNameLst>
                                          <p:attrName>style.visibility</p:attrName>
                                        </p:attrNameLst>
                                      </p:cBhvr>
                                      <p:to>
                                        <p:strVal val="visible"/>
                                      </p:to>
                                    </p:set>
                                    <p:anim calcmode="lin" valueType="num">
                                      <p:cBhvr additive="base">
                                        <p:cTn id="51" dur="150" fill="hold"/>
                                        <p:tgtEl>
                                          <p:spTgt spid="5144"/>
                                        </p:tgtEl>
                                        <p:attrNameLst>
                                          <p:attrName>ppt_x</p:attrName>
                                        </p:attrNameLst>
                                      </p:cBhvr>
                                      <p:tavLst>
                                        <p:tav tm="0">
                                          <p:val>
                                            <p:strVal val="#ppt_x"/>
                                          </p:val>
                                        </p:tav>
                                        <p:tav tm="100000">
                                          <p:val>
                                            <p:strVal val="#ppt_x"/>
                                          </p:val>
                                        </p:tav>
                                      </p:tavLst>
                                    </p:anim>
                                    <p:anim calcmode="lin" valueType="num">
                                      <p:cBhvr additive="base">
                                        <p:cTn id="52" dur="150" fill="hold"/>
                                        <p:tgtEl>
                                          <p:spTgt spid="5144"/>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151"/>
                                        </p:tgtEl>
                                        <p:attrNameLst>
                                          <p:attrName>style.visibility</p:attrName>
                                        </p:attrNameLst>
                                      </p:cBhvr>
                                      <p:to>
                                        <p:strVal val="visible"/>
                                      </p:to>
                                    </p:set>
                                    <p:anim calcmode="lin" valueType="num">
                                      <p:cBhvr additive="base">
                                        <p:cTn id="56" dur="150" fill="hold"/>
                                        <p:tgtEl>
                                          <p:spTgt spid="5151"/>
                                        </p:tgtEl>
                                        <p:attrNameLst>
                                          <p:attrName>ppt_x</p:attrName>
                                        </p:attrNameLst>
                                      </p:cBhvr>
                                      <p:tavLst>
                                        <p:tav tm="0">
                                          <p:val>
                                            <p:strVal val="#ppt_x"/>
                                          </p:val>
                                        </p:tav>
                                        <p:tav tm="100000">
                                          <p:val>
                                            <p:strVal val="#ppt_x"/>
                                          </p:val>
                                        </p:tav>
                                      </p:tavLst>
                                    </p:anim>
                                    <p:anim calcmode="lin" valueType="num">
                                      <p:cBhvr additive="base">
                                        <p:cTn id="57" dur="150" fill="hold"/>
                                        <p:tgtEl>
                                          <p:spTgt spid="5151"/>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125"/>
                                        </p:tgtEl>
                                        <p:attrNameLst>
                                          <p:attrName>style.visibility</p:attrName>
                                        </p:attrNameLst>
                                      </p:cBhvr>
                                      <p:to>
                                        <p:strVal val="visible"/>
                                      </p:to>
                                    </p:set>
                                    <p:anim calcmode="lin" valueType="num">
                                      <p:cBhvr additive="base">
                                        <p:cTn id="61" dur="150" fill="hold"/>
                                        <p:tgtEl>
                                          <p:spTgt spid="5125"/>
                                        </p:tgtEl>
                                        <p:attrNameLst>
                                          <p:attrName>ppt_x</p:attrName>
                                        </p:attrNameLst>
                                      </p:cBhvr>
                                      <p:tavLst>
                                        <p:tav tm="0">
                                          <p:val>
                                            <p:strVal val="#ppt_x"/>
                                          </p:val>
                                        </p:tav>
                                        <p:tav tm="100000">
                                          <p:val>
                                            <p:strVal val="#ppt_x"/>
                                          </p:val>
                                        </p:tav>
                                      </p:tavLst>
                                    </p:anim>
                                    <p:anim calcmode="lin" valueType="num">
                                      <p:cBhvr additive="base">
                                        <p:cTn id="62" dur="150" fill="hold"/>
                                        <p:tgtEl>
                                          <p:spTgt spid="5125"/>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142"/>
                                        </p:tgtEl>
                                        <p:attrNameLst>
                                          <p:attrName>style.visibility</p:attrName>
                                        </p:attrNameLst>
                                      </p:cBhvr>
                                      <p:to>
                                        <p:strVal val="visible"/>
                                      </p:to>
                                    </p:set>
                                    <p:anim calcmode="lin" valueType="num">
                                      <p:cBhvr additive="base">
                                        <p:cTn id="66" dur="150" fill="hold"/>
                                        <p:tgtEl>
                                          <p:spTgt spid="5142"/>
                                        </p:tgtEl>
                                        <p:attrNameLst>
                                          <p:attrName>ppt_x</p:attrName>
                                        </p:attrNameLst>
                                      </p:cBhvr>
                                      <p:tavLst>
                                        <p:tav tm="0">
                                          <p:val>
                                            <p:strVal val="#ppt_x"/>
                                          </p:val>
                                        </p:tav>
                                        <p:tav tm="100000">
                                          <p:val>
                                            <p:strVal val="#ppt_x"/>
                                          </p:val>
                                        </p:tav>
                                      </p:tavLst>
                                    </p:anim>
                                    <p:anim calcmode="lin" valueType="num">
                                      <p:cBhvr additive="base">
                                        <p:cTn id="67" dur="150" fill="hold"/>
                                        <p:tgtEl>
                                          <p:spTgt spid="5142"/>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additive="base">
                                        <p:cTn id="71" dur="150" fill="hold"/>
                                        <p:tgtEl>
                                          <p:spTgt spid="5138"/>
                                        </p:tgtEl>
                                        <p:attrNameLst>
                                          <p:attrName>ppt_x</p:attrName>
                                        </p:attrNameLst>
                                      </p:cBhvr>
                                      <p:tavLst>
                                        <p:tav tm="0">
                                          <p:val>
                                            <p:strVal val="#ppt_x"/>
                                          </p:val>
                                        </p:tav>
                                        <p:tav tm="100000">
                                          <p:val>
                                            <p:strVal val="#ppt_x"/>
                                          </p:val>
                                        </p:tav>
                                      </p:tavLst>
                                    </p:anim>
                                    <p:anim calcmode="lin" valueType="num">
                                      <p:cBhvr additive="base">
                                        <p:cTn id="72" dur="150" fill="hold"/>
                                        <p:tgtEl>
                                          <p:spTgt spid="5138"/>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5137"/>
                                        </p:tgtEl>
                                        <p:attrNameLst>
                                          <p:attrName>style.visibility</p:attrName>
                                        </p:attrNameLst>
                                      </p:cBhvr>
                                      <p:to>
                                        <p:strVal val="visible"/>
                                      </p:to>
                                    </p:set>
                                    <p:anim calcmode="lin" valueType="num">
                                      <p:cBhvr additive="base">
                                        <p:cTn id="76" dur="150" fill="hold"/>
                                        <p:tgtEl>
                                          <p:spTgt spid="5137"/>
                                        </p:tgtEl>
                                        <p:attrNameLst>
                                          <p:attrName>ppt_x</p:attrName>
                                        </p:attrNameLst>
                                      </p:cBhvr>
                                      <p:tavLst>
                                        <p:tav tm="0">
                                          <p:val>
                                            <p:strVal val="#ppt_x"/>
                                          </p:val>
                                        </p:tav>
                                        <p:tav tm="100000">
                                          <p:val>
                                            <p:strVal val="#ppt_x"/>
                                          </p:val>
                                        </p:tav>
                                      </p:tavLst>
                                    </p:anim>
                                    <p:anim calcmode="lin" valueType="num">
                                      <p:cBhvr additive="base">
                                        <p:cTn id="77" dur="150" fill="hold"/>
                                        <p:tgtEl>
                                          <p:spTgt spid="5137"/>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5146"/>
                                        </p:tgtEl>
                                        <p:attrNameLst>
                                          <p:attrName>style.visibility</p:attrName>
                                        </p:attrNameLst>
                                      </p:cBhvr>
                                      <p:to>
                                        <p:strVal val="visible"/>
                                      </p:to>
                                    </p:set>
                                    <p:anim calcmode="lin" valueType="num">
                                      <p:cBhvr additive="base">
                                        <p:cTn id="81" dur="150" fill="hold"/>
                                        <p:tgtEl>
                                          <p:spTgt spid="5146"/>
                                        </p:tgtEl>
                                        <p:attrNameLst>
                                          <p:attrName>ppt_x</p:attrName>
                                        </p:attrNameLst>
                                      </p:cBhvr>
                                      <p:tavLst>
                                        <p:tav tm="0">
                                          <p:val>
                                            <p:strVal val="#ppt_x"/>
                                          </p:val>
                                        </p:tav>
                                        <p:tav tm="100000">
                                          <p:val>
                                            <p:strVal val="#ppt_x"/>
                                          </p:val>
                                        </p:tav>
                                      </p:tavLst>
                                    </p:anim>
                                    <p:anim calcmode="lin" valueType="num">
                                      <p:cBhvr additive="base">
                                        <p:cTn id="82" dur="150" fill="hold"/>
                                        <p:tgtEl>
                                          <p:spTgt spid="5146"/>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5147"/>
                                        </p:tgtEl>
                                        <p:attrNameLst>
                                          <p:attrName>style.visibility</p:attrName>
                                        </p:attrNameLst>
                                      </p:cBhvr>
                                      <p:to>
                                        <p:strVal val="visible"/>
                                      </p:to>
                                    </p:set>
                                    <p:anim calcmode="lin" valueType="num">
                                      <p:cBhvr additive="base">
                                        <p:cTn id="86" dur="150" fill="hold"/>
                                        <p:tgtEl>
                                          <p:spTgt spid="5147"/>
                                        </p:tgtEl>
                                        <p:attrNameLst>
                                          <p:attrName>ppt_x</p:attrName>
                                        </p:attrNameLst>
                                      </p:cBhvr>
                                      <p:tavLst>
                                        <p:tav tm="0">
                                          <p:val>
                                            <p:strVal val="#ppt_x"/>
                                          </p:val>
                                        </p:tav>
                                        <p:tav tm="100000">
                                          <p:val>
                                            <p:strVal val="#ppt_x"/>
                                          </p:val>
                                        </p:tav>
                                      </p:tavLst>
                                    </p:anim>
                                    <p:anim calcmode="lin" valueType="num">
                                      <p:cBhvr additive="base">
                                        <p:cTn id="87" dur="150" fill="hold"/>
                                        <p:tgtEl>
                                          <p:spTgt spid="5147"/>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5141"/>
                                        </p:tgtEl>
                                        <p:attrNameLst>
                                          <p:attrName>style.visibility</p:attrName>
                                        </p:attrNameLst>
                                      </p:cBhvr>
                                      <p:to>
                                        <p:strVal val="visible"/>
                                      </p:to>
                                    </p:set>
                                    <p:anim calcmode="lin" valueType="num">
                                      <p:cBhvr additive="base">
                                        <p:cTn id="91" dur="150" fill="hold"/>
                                        <p:tgtEl>
                                          <p:spTgt spid="5141"/>
                                        </p:tgtEl>
                                        <p:attrNameLst>
                                          <p:attrName>ppt_x</p:attrName>
                                        </p:attrNameLst>
                                      </p:cBhvr>
                                      <p:tavLst>
                                        <p:tav tm="0">
                                          <p:val>
                                            <p:strVal val="#ppt_x"/>
                                          </p:val>
                                        </p:tav>
                                        <p:tav tm="100000">
                                          <p:val>
                                            <p:strVal val="#ppt_x"/>
                                          </p:val>
                                        </p:tav>
                                      </p:tavLst>
                                    </p:anim>
                                    <p:anim calcmode="lin" valueType="num">
                                      <p:cBhvr additive="base">
                                        <p:cTn id="92" dur="150" fill="hold"/>
                                        <p:tgtEl>
                                          <p:spTgt spid="5141"/>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5139"/>
                                        </p:tgtEl>
                                        <p:attrNameLst>
                                          <p:attrName>style.visibility</p:attrName>
                                        </p:attrNameLst>
                                      </p:cBhvr>
                                      <p:to>
                                        <p:strVal val="visible"/>
                                      </p:to>
                                    </p:set>
                                    <p:anim calcmode="lin" valueType="num">
                                      <p:cBhvr additive="base">
                                        <p:cTn id="96" dur="150" fill="hold"/>
                                        <p:tgtEl>
                                          <p:spTgt spid="5139"/>
                                        </p:tgtEl>
                                        <p:attrNameLst>
                                          <p:attrName>ppt_x</p:attrName>
                                        </p:attrNameLst>
                                      </p:cBhvr>
                                      <p:tavLst>
                                        <p:tav tm="0">
                                          <p:val>
                                            <p:strVal val="#ppt_x"/>
                                          </p:val>
                                        </p:tav>
                                        <p:tav tm="100000">
                                          <p:val>
                                            <p:strVal val="#ppt_x"/>
                                          </p:val>
                                        </p:tav>
                                      </p:tavLst>
                                    </p:anim>
                                    <p:anim calcmode="lin" valueType="num">
                                      <p:cBhvr additive="base">
                                        <p:cTn id="97" dur="150" fill="hold"/>
                                        <p:tgtEl>
                                          <p:spTgt spid="5139"/>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5140"/>
                                        </p:tgtEl>
                                        <p:attrNameLst>
                                          <p:attrName>style.visibility</p:attrName>
                                        </p:attrNameLst>
                                      </p:cBhvr>
                                      <p:to>
                                        <p:strVal val="visible"/>
                                      </p:to>
                                    </p:set>
                                    <p:anim calcmode="lin" valueType="num">
                                      <p:cBhvr additive="base">
                                        <p:cTn id="101" dur="150" fill="hold"/>
                                        <p:tgtEl>
                                          <p:spTgt spid="5140"/>
                                        </p:tgtEl>
                                        <p:attrNameLst>
                                          <p:attrName>ppt_x</p:attrName>
                                        </p:attrNameLst>
                                      </p:cBhvr>
                                      <p:tavLst>
                                        <p:tav tm="0">
                                          <p:val>
                                            <p:strVal val="#ppt_x"/>
                                          </p:val>
                                        </p:tav>
                                        <p:tav tm="100000">
                                          <p:val>
                                            <p:strVal val="#ppt_x"/>
                                          </p:val>
                                        </p:tav>
                                      </p:tavLst>
                                    </p:anim>
                                    <p:anim calcmode="lin" valueType="num">
                                      <p:cBhvr additive="base">
                                        <p:cTn id="102" dur="150" fill="hold"/>
                                        <p:tgtEl>
                                          <p:spTgt spid="5140"/>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5136"/>
                                        </p:tgtEl>
                                        <p:attrNameLst>
                                          <p:attrName>style.visibility</p:attrName>
                                        </p:attrNameLst>
                                      </p:cBhvr>
                                      <p:to>
                                        <p:strVal val="visible"/>
                                      </p:to>
                                    </p:set>
                                    <p:anim calcmode="lin" valueType="num">
                                      <p:cBhvr additive="base">
                                        <p:cTn id="106" dur="150" fill="hold"/>
                                        <p:tgtEl>
                                          <p:spTgt spid="5136"/>
                                        </p:tgtEl>
                                        <p:attrNameLst>
                                          <p:attrName>ppt_x</p:attrName>
                                        </p:attrNameLst>
                                      </p:cBhvr>
                                      <p:tavLst>
                                        <p:tav tm="0">
                                          <p:val>
                                            <p:strVal val="#ppt_x"/>
                                          </p:val>
                                        </p:tav>
                                        <p:tav tm="100000">
                                          <p:val>
                                            <p:strVal val="#ppt_x"/>
                                          </p:val>
                                        </p:tav>
                                      </p:tavLst>
                                    </p:anim>
                                    <p:anim calcmode="lin" valueType="num">
                                      <p:cBhvr additive="base">
                                        <p:cTn id="107" dur="150" fill="hold"/>
                                        <p:tgtEl>
                                          <p:spTgt spid="5136"/>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5135"/>
                                        </p:tgtEl>
                                        <p:attrNameLst>
                                          <p:attrName>style.visibility</p:attrName>
                                        </p:attrNameLst>
                                      </p:cBhvr>
                                      <p:to>
                                        <p:strVal val="visible"/>
                                      </p:to>
                                    </p:set>
                                    <p:anim calcmode="lin" valueType="num">
                                      <p:cBhvr additive="base">
                                        <p:cTn id="111" dur="150" fill="hold"/>
                                        <p:tgtEl>
                                          <p:spTgt spid="5135"/>
                                        </p:tgtEl>
                                        <p:attrNameLst>
                                          <p:attrName>ppt_x</p:attrName>
                                        </p:attrNameLst>
                                      </p:cBhvr>
                                      <p:tavLst>
                                        <p:tav tm="0">
                                          <p:val>
                                            <p:strVal val="#ppt_x"/>
                                          </p:val>
                                        </p:tav>
                                        <p:tav tm="100000">
                                          <p:val>
                                            <p:strVal val="#ppt_x"/>
                                          </p:val>
                                        </p:tav>
                                      </p:tavLst>
                                    </p:anim>
                                    <p:anim calcmode="lin" valueType="num">
                                      <p:cBhvr additive="base">
                                        <p:cTn id="112" dur="150" fill="hold"/>
                                        <p:tgtEl>
                                          <p:spTgt spid="5135"/>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5126"/>
                                        </p:tgtEl>
                                        <p:attrNameLst>
                                          <p:attrName>style.visibility</p:attrName>
                                        </p:attrNameLst>
                                      </p:cBhvr>
                                      <p:to>
                                        <p:strVal val="visible"/>
                                      </p:to>
                                    </p:set>
                                    <p:anim calcmode="lin" valueType="num">
                                      <p:cBhvr additive="base">
                                        <p:cTn id="116" dur="150" fill="hold"/>
                                        <p:tgtEl>
                                          <p:spTgt spid="5126"/>
                                        </p:tgtEl>
                                        <p:attrNameLst>
                                          <p:attrName>ppt_x</p:attrName>
                                        </p:attrNameLst>
                                      </p:cBhvr>
                                      <p:tavLst>
                                        <p:tav tm="0">
                                          <p:val>
                                            <p:strVal val="#ppt_x"/>
                                          </p:val>
                                        </p:tav>
                                        <p:tav tm="100000">
                                          <p:val>
                                            <p:strVal val="#ppt_x"/>
                                          </p:val>
                                        </p:tav>
                                      </p:tavLst>
                                    </p:anim>
                                    <p:anim calcmode="lin" valueType="num">
                                      <p:cBhvr additive="base">
                                        <p:cTn id="117" dur="150" fill="hold"/>
                                        <p:tgtEl>
                                          <p:spTgt spid="5126"/>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5132"/>
                                        </p:tgtEl>
                                        <p:attrNameLst>
                                          <p:attrName>style.visibility</p:attrName>
                                        </p:attrNameLst>
                                      </p:cBhvr>
                                      <p:to>
                                        <p:strVal val="visible"/>
                                      </p:to>
                                    </p:set>
                                    <p:anim calcmode="lin" valueType="num">
                                      <p:cBhvr additive="base">
                                        <p:cTn id="121" dur="150" fill="hold"/>
                                        <p:tgtEl>
                                          <p:spTgt spid="5132"/>
                                        </p:tgtEl>
                                        <p:attrNameLst>
                                          <p:attrName>ppt_x</p:attrName>
                                        </p:attrNameLst>
                                      </p:cBhvr>
                                      <p:tavLst>
                                        <p:tav tm="0">
                                          <p:val>
                                            <p:strVal val="#ppt_x"/>
                                          </p:val>
                                        </p:tav>
                                        <p:tav tm="100000">
                                          <p:val>
                                            <p:strVal val="#ppt_x"/>
                                          </p:val>
                                        </p:tav>
                                      </p:tavLst>
                                    </p:anim>
                                    <p:anim calcmode="lin" valueType="num">
                                      <p:cBhvr additive="base">
                                        <p:cTn id="122" dur="150" fill="hold"/>
                                        <p:tgtEl>
                                          <p:spTgt spid="5132"/>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5133"/>
                                        </p:tgtEl>
                                        <p:attrNameLst>
                                          <p:attrName>style.visibility</p:attrName>
                                        </p:attrNameLst>
                                      </p:cBhvr>
                                      <p:to>
                                        <p:strVal val="visible"/>
                                      </p:to>
                                    </p:set>
                                    <p:anim calcmode="lin" valueType="num">
                                      <p:cBhvr additive="base">
                                        <p:cTn id="126" dur="150" fill="hold"/>
                                        <p:tgtEl>
                                          <p:spTgt spid="5133"/>
                                        </p:tgtEl>
                                        <p:attrNameLst>
                                          <p:attrName>ppt_x</p:attrName>
                                        </p:attrNameLst>
                                      </p:cBhvr>
                                      <p:tavLst>
                                        <p:tav tm="0">
                                          <p:val>
                                            <p:strVal val="#ppt_x"/>
                                          </p:val>
                                        </p:tav>
                                        <p:tav tm="100000">
                                          <p:val>
                                            <p:strVal val="#ppt_x"/>
                                          </p:val>
                                        </p:tav>
                                      </p:tavLst>
                                    </p:anim>
                                    <p:anim calcmode="lin" valueType="num">
                                      <p:cBhvr additive="base">
                                        <p:cTn id="127" dur="150" fill="hold"/>
                                        <p:tgtEl>
                                          <p:spTgt spid="5133"/>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5134"/>
                                        </p:tgtEl>
                                        <p:attrNameLst>
                                          <p:attrName>style.visibility</p:attrName>
                                        </p:attrNameLst>
                                      </p:cBhvr>
                                      <p:to>
                                        <p:strVal val="visible"/>
                                      </p:to>
                                    </p:set>
                                    <p:anim calcmode="lin" valueType="num">
                                      <p:cBhvr additive="base">
                                        <p:cTn id="131" dur="150" fill="hold"/>
                                        <p:tgtEl>
                                          <p:spTgt spid="5134"/>
                                        </p:tgtEl>
                                        <p:attrNameLst>
                                          <p:attrName>ppt_x</p:attrName>
                                        </p:attrNameLst>
                                      </p:cBhvr>
                                      <p:tavLst>
                                        <p:tav tm="0">
                                          <p:val>
                                            <p:strVal val="#ppt_x"/>
                                          </p:val>
                                        </p:tav>
                                        <p:tav tm="100000">
                                          <p:val>
                                            <p:strVal val="#ppt_x"/>
                                          </p:val>
                                        </p:tav>
                                      </p:tavLst>
                                    </p:anim>
                                    <p:anim calcmode="lin" valueType="num">
                                      <p:cBhvr additive="base">
                                        <p:cTn id="132" dur="150" fill="hold"/>
                                        <p:tgtEl>
                                          <p:spTgt spid="5134"/>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5131"/>
                                        </p:tgtEl>
                                        <p:attrNameLst>
                                          <p:attrName>style.visibility</p:attrName>
                                        </p:attrNameLst>
                                      </p:cBhvr>
                                      <p:to>
                                        <p:strVal val="visible"/>
                                      </p:to>
                                    </p:set>
                                    <p:anim calcmode="lin" valueType="num">
                                      <p:cBhvr additive="base">
                                        <p:cTn id="136" dur="150" fill="hold"/>
                                        <p:tgtEl>
                                          <p:spTgt spid="5131"/>
                                        </p:tgtEl>
                                        <p:attrNameLst>
                                          <p:attrName>ppt_x</p:attrName>
                                        </p:attrNameLst>
                                      </p:cBhvr>
                                      <p:tavLst>
                                        <p:tav tm="0">
                                          <p:val>
                                            <p:strVal val="#ppt_x"/>
                                          </p:val>
                                        </p:tav>
                                        <p:tav tm="100000">
                                          <p:val>
                                            <p:strVal val="#ppt_x"/>
                                          </p:val>
                                        </p:tav>
                                      </p:tavLst>
                                    </p:anim>
                                    <p:anim calcmode="lin" valueType="num">
                                      <p:cBhvr additive="base">
                                        <p:cTn id="137" dur="150" fill="hold"/>
                                        <p:tgtEl>
                                          <p:spTgt spid="5131"/>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5130"/>
                                        </p:tgtEl>
                                        <p:attrNameLst>
                                          <p:attrName>style.visibility</p:attrName>
                                        </p:attrNameLst>
                                      </p:cBhvr>
                                      <p:to>
                                        <p:strVal val="visible"/>
                                      </p:to>
                                    </p:set>
                                    <p:anim calcmode="lin" valueType="num">
                                      <p:cBhvr additive="base">
                                        <p:cTn id="141" dur="150" fill="hold"/>
                                        <p:tgtEl>
                                          <p:spTgt spid="5130"/>
                                        </p:tgtEl>
                                        <p:attrNameLst>
                                          <p:attrName>ppt_x</p:attrName>
                                        </p:attrNameLst>
                                      </p:cBhvr>
                                      <p:tavLst>
                                        <p:tav tm="0">
                                          <p:val>
                                            <p:strVal val="#ppt_x"/>
                                          </p:val>
                                        </p:tav>
                                        <p:tav tm="100000">
                                          <p:val>
                                            <p:strVal val="#ppt_x"/>
                                          </p:val>
                                        </p:tav>
                                      </p:tavLst>
                                    </p:anim>
                                    <p:anim calcmode="lin" valueType="num">
                                      <p:cBhvr additive="base">
                                        <p:cTn id="142" dur="150" fill="hold"/>
                                        <p:tgtEl>
                                          <p:spTgt spid="5130"/>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5128"/>
                                        </p:tgtEl>
                                        <p:attrNameLst>
                                          <p:attrName>style.visibility</p:attrName>
                                        </p:attrNameLst>
                                      </p:cBhvr>
                                      <p:to>
                                        <p:strVal val="visible"/>
                                      </p:to>
                                    </p:set>
                                    <p:anim calcmode="lin" valueType="num">
                                      <p:cBhvr additive="base">
                                        <p:cTn id="146" dur="150" fill="hold"/>
                                        <p:tgtEl>
                                          <p:spTgt spid="5128"/>
                                        </p:tgtEl>
                                        <p:attrNameLst>
                                          <p:attrName>ppt_x</p:attrName>
                                        </p:attrNameLst>
                                      </p:cBhvr>
                                      <p:tavLst>
                                        <p:tav tm="0">
                                          <p:val>
                                            <p:strVal val="#ppt_x"/>
                                          </p:val>
                                        </p:tav>
                                        <p:tav tm="100000">
                                          <p:val>
                                            <p:strVal val="#ppt_x"/>
                                          </p:val>
                                        </p:tav>
                                      </p:tavLst>
                                    </p:anim>
                                    <p:anim calcmode="lin" valueType="num">
                                      <p:cBhvr additive="base">
                                        <p:cTn id="147" dur="150" fill="hold"/>
                                        <p:tgtEl>
                                          <p:spTgt spid="5128"/>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5129"/>
                                        </p:tgtEl>
                                        <p:attrNameLst>
                                          <p:attrName>style.visibility</p:attrName>
                                        </p:attrNameLst>
                                      </p:cBhvr>
                                      <p:to>
                                        <p:strVal val="visible"/>
                                      </p:to>
                                    </p:set>
                                    <p:anim calcmode="lin" valueType="num">
                                      <p:cBhvr additive="base">
                                        <p:cTn id="151" dur="150" fill="hold"/>
                                        <p:tgtEl>
                                          <p:spTgt spid="5129"/>
                                        </p:tgtEl>
                                        <p:attrNameLst>
                                          <p:attrName>ppt_x</p:attrName>
                                        </p:attrNameLst>
                                      </p:cBhvr>
                                      <p:tavLst>
                                        <p:tav tm="0">
                                          <p:val>
                                            <p:strVal val="#ppt_x"/>
                                          </p:val>
                                        </p:tav>
                                        <p:tav tm="100000">
                                          <p:val>
                                            <p:strVal val="#ppt_x"/>
                                          </p:val>
                                        </p:tav>
                                      </p:tavLst>
                                    </p:anim>
                                    <p:anim calcmode="lin" valueType="num">
                                      <p:cBhvr additive="base">
                                        <p:cTn id="152" dur="150" fill="hold"/>
                                        <p:tgtEl>
                                          <p:spTgt spid="5129"/>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5152"/>
                                        </p:tgtEl>
                                        <p:attrNameLst>
                                          <p:attrName>style.visibility</p:attrName>
                                        </p:attrNameLst>
                                      </p:cBhvr>
                                      <p:to>
                                        <p:strVal val="visible"/>
                                      </p:to>
                                    </p:set>
                                    <p:anim calcmode="lin" valueType="num">
                                      <p:cBhvr additive="base">
                                        <p:cTn id="156" dur="150" fill="hold"/>
                                        <p:tgtEl>
                                          <p:spTgt spid="5152"/>
                                        </p:tgtEl>
                                        <p:attrNameLst>
                                          <p:attrName>ppt_x</p:attrName>
                                        </p:attrNameLst>
                                      </p:cBhvr>
                                      <p:tavLst>
                                        <p:tav tm="0">
                                          <p:val>
                                            <p:strVal val="#ppt_x"/>
                                          </p:val>
                                        </p:tav>
                                        <p:tav tm="100000">
                                          <p:val>
                                            <p:strVal val="#ppt_x"/>
                                          </p:val>
                                        </p:tav>
                                      </p:tavLst>
                                    </p:anim>
                                    <p:anim calcmode="lin" valueType="num">
                                      <p:cBhvr additive="base">
                                        <p:cTn id="157" dur="150" fill="hold"/>
                                        <p:tgtEl>
                                          <p:spTgt spid="5152"/>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5153"/>
                                        </p:tgtEl>
                                        <p:attrNameLst>
                                          <p:attrName>style.visibility</p:attrName>
                                        </p:attrNameLst>
                                      </p:cBhvr>
                                      <p:to>
                                        <p:strVal val="visible"/>
                                      </p:to>
                                    </p:set>
                                    <p:anim calcmode="lin" valueType="num">
                                      <p:cBhvr additive="base">
                                        <p:cTn id="161" dur="150" fill="hold"/>
                                        <p:tgtEl>
                                          <p:spTgt spid="5153"/>
                                        </p:tgtEl>
                                        <p:attrNameLst>
                                          <p:attrName>ppt_x</p:attrName>
                                        </p:attrNameLst>
                                      </p:cBhvr>
                                      <p:tavLst>
                                        <p:tav tm="0">
                                          <p:val>
                                            <p:strVal val="#ppt_x"/>
                                          </p:val>
                                        </p:tav>
                                        <p:tav tm="100000">
                                          <p:val>
                                            <p:strVal val="#ppt_x"/>
                                          </p:val>
                                        </p:tav>
                                      </p:tavLst>
                                    </p:anim>
                                    <p:anim calcmode="lin" valueType="num">
                                      <p:cBhvr additive="base">
                                        <p:cTn id="162" dur="150" fill="hold"/>
                                        <p:tgtEl>
                                          <p:spTgt spid="5153"/>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5154"/>
                                        </p:tgtEl>
                                        <p:attrNameLst>
                                          <p:attrName>style.visibility</p:attrName>
                                        </p:attrNameLst>
                                      </p:cBhvr>
                                      <p:to>
                                        <p:strVal val="visible"/>
                                      </p:to>
                                    </p:set>
                                    <p:anim calcmode="lin" valueType="num">
                                      <p:cBhvr additive="base">
                                        <p:cTn id="166" dur="150" fill="hold"/>
                                        <p:tgtEl>
                                          <p:spTgt spid="5154"/>
                                        </p:tgtEl>
                                        <p:attrNameLst>
                                          <p:attrName>ppt_x</p:attrName>
                                        </p:attrNameLst>
                                      </p:cBhvr>
                                      <p:tavLst>
                                        <p:tav tm="0">
                                          <p:val>
                                            <p:strVal val="#ppt_x"/>
                                          </p:val>
                                        </p:tav>
                                        <p:tav tm="100000">
                                          <p:val>
                                            <p:strVal val="#ppt_x"/>
                                          </p:val>
                                        </p:tav>
                                      </p:tavLst>
                                    </p:anim>
                                    <p:anim calcmode="lin" valueType="num">
                                      <p:cBhvr additive="base">
                                        <p:cTn id="167" dur="150" fill="hold"/>
                                        <p:tgtEl>
                                          <p:spTgt spid="5154"/>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37" presetClass="entr" presetSubtype="0" fill="hold" nodeType="after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fade">
                                      <p:cBhvr>
                                        <p:cTn id="171" dur="1000"/>
                                        <p:tgtEl>
                                          <p:spTgt spid="118"/>
                                        </p:tgtEl>
                                      </p:cBhvr>
                                    </p:animEffect>
                                    <p:anim calcmode="lin" valueType="num">
                                      <p:cBhvr>
                                        <p:cTn id="172" dur="1000" fill="hold"/>
                                        <p:tgtEl>
                                          <p:spTgt spid="118"/>
                                        </p:tgtEl>
                                        <p:attrNameLst>
                                          <p:attrName>ppt_x</p:attrName>
                                        </p:attrNameLst>
                                      </p:cBhvr>
                                      <p:tavLst>
                                        <p:tav tm="0">
                                          <p:val>
                                            <p:strVal val="#ppt_x"/>
                                          </p:val>
                                        </p:tav>
                                        <p:tav tm="100000">
                                          <p:val>
                                            <p:strVal val="#ppt_x"/>
                                          </p:val>
                                        </p:tav>
                                      </p:tavLst>
                                    </p:anim>
                                    <p:anim calcmode="lin" valueType="num">
                                      <p:cBhvr>
                                        <p:cTn id="173" dur="900" decel="100000" fill="hold"/>
                                        <p:tgtEl>
                                          <p:spTgt spid="118"/>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childTnLst>
                          </p:cTn>
                        </p:par>
                        <p:par>
                          <p:cTn id="175" fill="hold">
                            <p:stCondLst>
                              <p:cond delay="6550"/>
                            </p:stCondLst>
                            <p:childTnLst>
                              <p:par>
                                <p:cTn id="176" presetID="45" presetClass="entr" presetSubtype="0" fill="hold" grpId="0" nodeType="afterEffect">
                                  <p:stCondLst>
                                    <p:cond delay="0"/>
                                  </p:stCondLst>
                                  <p:childTnLst>
                                    <p:set>
                                      <p:cBhvr>
                                        <p:cTn id="177" dur="1" fill="hold">
                                          <p:stCondLst>
                                            <p:cond delay="0"/>
                                          </p:stCondLst>
                                        </p:cTn>
                                        <p:tgtEl>
                                          <p:spTgt spid="194"/>
                                        </p:tgtEl>
                                        <p:attrNameLst>
                                          <p:attrName>style.visibility</p:attrName>
                                        </p:attrNameLst>
                                      </p:cBhvr>
                                      <p:to>
                                        <p:strVal val="visible"/>
                                      </p:to>
                                    </p:set>
                                    <p:animEffect transition="in" filter="fade">
                                      <p:cBhvr>
                                        <p:cTn id="178" dur="2000"/>
                                        <p:tgtEl>
                                          <p:spTgt spid="194"/>
                                        </p:tgtEl>
                                      </p:cBhvr>
                                    </p:animEffect>
                                    <p:anim calcmode="lin" valueType="num">
                                      <p:cBhvr>
                                        <p:cTn id="179" dur="2000" fill="hold"/>
                                        <p:tgtEl>
                                          <p:spTgt spid="194"/>
                                        </p:tgtEl>
                                        <p:attrNameLst>
                                          <p:attrName>ppt_w</p:attrName>
                                        </p:attrNameLst>
                                      </p:cBhvr>
                                      <p:tavLst>
                                        <p:tav tm="0" fmla="#ppt_w*sin(2.5*pi*$)">
                                          <p:val>
                                            <p:fltVal val="0"/>
                                          </p:val>
                                        </p:tav>
                                        <p:tav tm="100000">
                                          <p:val>
                                            <p:fltVal val="1"/>
                                          </p:val>
                                        </p:tav>
                                      </p:tavLst>
                                    </p:anim>
                                    <p:anim calcmode="lin" valueType="num">
                                      <p:cBhvr>
                                        <p:cTn id="180" dur="2000" fill="hold"/>
                                        <p:tgtEl>
                                          <p:spTgt spid="194"/>
                                        </p:tgtEl>
                                        <p:attrNameLst>
                                          <p:attrName>ppt_h</p:attrName>
                                        </p:attrNameLst>
                                      </p:cBhvr>
                                      <p:tavLst>
                                        <p:tav tm="0">
                                          <p:val>
                                            <p:strVal val="#ppt_h"/>
                                          </p:val>
                                        </p:tav>
                                        <p:tav tm="100000">
                                          <p:val>
                                            <p:strVal val="#ppt_h"/>
                                          </p:val>
                                        </p:tav>
                                      </p:tavLst>
                                    </p:anim>
                                  </p:childTnLst>
                                </p:cTn>
                              </p:par>
                              <p:par>
                                <p:cTn id="181" presetID="45" presetClass="entr" presetSubtype="0" fill="hold" grpId="0" nodeType="with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2000"/>
                                        <p:tgtEl>
                                          <p:spTgt spid="193"/>
                                        </p:tgtEl>
                                      </p:cBhvr>
                                    </p:animEffect>
                                    <p:anim calcmode="lin" valueType="num">
                                      <p:cBhvr>
                                        <p:cTn id="184" dur="2000" fill="hold"/>
                                        <p:tgtEl>
                                          <p:spTgt spid="193"/>
                                        </p:tgtEl>
                                        <p:attrNameLst>
                                          <p:attrName>ppt_w</p:attrName>
                                        </p:attrNameLst>
                                      </p:cBhvr>
                                      <p:tavLst>
                                        <p:tav tm="0" fmla="#ppt_w*sin(2.5*pi*$)">
                                          <p:val>
                                            <p:fltVal val="0"/>
                                          </p:val>
                                        </p:tav>
                                        <p:tav tm="100000">
                                          <p:val>
                                            <p:fltVal val="1"/>
                                          </p:val>
                                        </p:tav>
                                      </p:tavLst>
                                    </p:anim>
                                    <p:anim calcmode="lin" valueType="num">
                                      <p:cBhvr>
                                        <p:cTn id="185" dur="2000" fill="hold"/>
                                        <p:tgtEl>
                                          <p:spTgt spid="193"/>
                                        </p:tgtEl>
                                        <p:attrNameLst>
                                          <p:attrName>ppt_h</p:attrName>
                                        </p:attrNameLst>
                                      </p:cBhvr>
                                      <p:tavLst>
                                        <p:tav tm="0">
                                          <p:val>
                                            <p:strVal val="#ppt_h"/>
                                          </p:val>
                                        </p:tav>
                                        <p:tav tm="100000">
                                          <p:val>
                                            <p:strVal val="#ppt_h"/>
                                          </p:val>
                                        </p:tav>
                                      </p:tavLst>
                                    </p:anim>
                                  </p:childTnLst>
                                </p:cTn>
                              </p:par>
                            </p:childTnLst>
                          </p:cTn>
                        </p:par>
                        <p:par>
                          <p:cTn id="186" fill="hold">
                            <p:stCondLst>
                              <p:cond delay="8550"/>
                            </p:stCondLst>
                            <p:childTnLst>
                              <p:par>
                                <p:cTn id="187" presetID="21" presetClass="entr" presetSubtype="1" fill="hold" grpId="0" nodeType="afterEffect">
                                  <p:stCondLst>
                                    <p:cond delay="0"/>
                                  </p:stCondLst>
                                  <p:childTnLst>
                                    <p:set>
                                      <p:cBhvr>
                                        <p:cTn id="188" dur="1" fill="hold">
                                          <p:stCondLst>
                                            <p:cond delay="0"/>
                                          </p:stCondLst>
                                        </p:cTn>
                                        <p:tgtEl>
                                          <p:spTgt spid="192"/>
                                        </p:tgtEl>
                                        <p:attrNameLst>
                                          <p:attrName>style.visibility</p:attrName>
                                        </p:attrNameLst>
                                      </p:cBhvr>
                                      <p:to>
                                        <p:strVal val="visible"/>
                                      </p:to>
                                    </p:set>
                                    <p:animEffect transition="in" filter="wheel(1)">
                                      <p:cBhvr>
                                        <p:cTn id="189" dur="2000"/>
                                        <p:tgtEl>
                                          <p:spTgt spid="192"/>
                                        </p:tgtEl>
                                      </p:cBhvr>
                                    </p:animEffect>
                                  </p:childTnLst>
                                </p:cTn>
                              </p:par>
                            </p:childTnLst>
                          </p:cTn>
                        </p:par>
                        <p:par>
                          <p:cTn id="190" fill="hold">
                            <p:stCondLst>
                              <p:cond delay="10550"/>
                            </p:stCondLst>
                            <p:childTnLst>
                              <p:par>
                                <p:cTn id="191" presetID="37" presetClass="entr" presetSubtype="0" fill="hold" nodeType="afterEffect">
                                  <p:stCondLst>
                                    <p:cond delay="0"/>
                                  </p:stCondLst>
                                  <p:childTnLst>
                                    <p:set>
                                      <p:cBhvr>
                                        <p:cTn id="192" dur="1" fill="hold">
                                          <p:stCondLst>
                                            <p:cond delay="0"/>
                                          </p:stCondLst>
                                        </p:cTn>
                                        <p:tgtEl>
                                          <p:spTgt spid="129"/>
                                        </p:tgtEl>
                                        <p:attrNameLst>
                                          <p:attrName>style.visibility</p:attrName>
                                        </p:attrNameLst>
                                      </p:cBhvr>
                                      <p:to>
                                        <p:strVal val="visible"/>
                                      </p:to>
                                    </p:set>
                                    <p:animEffect transition="in" filter="fade">
                                      <p:cBhvr>
                                        <p:cTn id="193" dur="1000"/>
                                        <p:tgtEl>
                                          <p:spTgt spid="129"/>
                                        </p:tgtEl>
                                      </p:cBhvr>
                                    </p:animEffect>
                                    <p:anim calcmode="lin" valueType="num">
                                      <p:cBhvr>
                                        <p:cTn id="194" dur="1000" fill="hold"/>
                                        <p:tgtEl>
                                          <p:spTgt spid="129"/>
                                        </p:tgtEl>
                                        <p:attrNameLst>
                                          <p:attrName>ppt_x</p:attrName>
                                        </p:attrNameLst>
                                      </p:cBhvr>
                                      <p:tavLst>
                                        <p:tav tm="0">
                                          <p:val>
                                            <p:strVal val="#ppt_x"/>
                                          </p:val>
                                        </p:tav>
                                        <p:tav tm="100000">
                                          <p:val>
                                            <p:strVal val="#ppt_x"/>
                                          </p:val>
                                        </p:tav>
                                      </p:tavLst>
                                    </p:anim>
                                    <p:anim calcmode="lin" valueType="num">
                                      <p:cBhvr>
                                        <p:cTn id="195" dur="900" decel="100000" fill="hold"/>
                                        <p:tgtEl>
                                          <p:spTgt spid="129"/>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197" fill="hold">
                            <p:stCondLst>
                              <p:cond delay="11550"/>
                            </p:stCondLst>
                            <p:childTnLst>
                              <p:par>
                                <p:cTn id="198" presetID="45" presetClass="entr" presetSubtype="0" fill="hold" grpId="0" nodeType="afterEffect">
                                  <p:stCondLst>
                                    <p:cond delay="0"/>
                                  </p:stCondLst>
                                  <p:childTnLst>
                                    <p:set>
                                      <p:cBhvr>
                                        <p:cTn id="199" dur="1" fill="hold">
                                          <p:stCondLst>
                                            <p:cond delay="0"/>
                                          </p:stCondLst>
                                        </p:cTn>
                                        <p:tgtEl>
                                          <p:spTgt spid="197"/>
                                        </p:tgtEl>
                                        <p:attrNameLst>
                                          <p:attrName>style.visibility</p:attrName>
                                        </p:attrNameLst>
                                      </p:cBhvr>
                                      <p:to>
                                        <p:strVal val="visible"/>
                                      </p:to>
                                    </p:set>
                                    <p:animEffect transition="in" filter="fade">
                                      <p:cBhvr>
                                        <p:cTn id="200" dur="2000"/>
                                        <p:tgtEl>
                                          <p:spTgt spid="197"/>
                                        </p:tgtEl>
                                      </p:cBhvr>
                                    </p:animEffect>
                                    <p:anim calcmode="lin" valueType="num">
                                      <p:cBhvr>
                                        <p:cTn id="201" dur="2000" fill="hold"/>
                                        <p:tgtEl>
                                          <p:spTgt spid="197"/>
                                        </p:tgtEl>
                                        <p:attrNameLst>
                                          <p:attrName>ppt_w</p:attrName>
                                        </p:attrNameLst>
                                      </p:cBhvr>
                                      <p:tavLst>
                                        <p:tav tm="0" fmla="#ppt_w*sin(2.5*pi*$)">
                                          <p:val>
                                            <p:fltVal val="0"/>
                                          </p:val>
                                        </p:tav>
                                        <p:tav tm="100000">
                                          <p:val>
                                            <p:fltVal val="1"/>
                                          </p:val>
                                        </p:tav>
                                      </p:tavLst>
                                    </p:anim>
                                    <p:anim calcmode="lin" valueType="num">
                                      <p:cBhvr>
                                        <p:cTn id="202" dur="2000" fill="hold"/>
                                        <p:tgtEl>
                                          <p:spTgt spid="197"/>
                                        </p:tgtEl>
                                        <p:attrNameLst>
                                          <p:attrName>ppt_h</p:attrName>
                                        </p:attrNameLst>
                                      </p:cBhvr>
                                      <p:tavLst>
                                        <p:tav tm="0">
                                          <p:val>
                                            <p:strVal val="#ppt_h"/>
                                          </p:val>
                                        </p:tav>
                                        <p:tav tm="100000">
                                          <p:val>
                                            <p:strVal val="#ppt_h"/>
                                          </p:val>
                                        </p:tav>
                                      </p:tavLst>
                                    </p:anim>
                                  </p:childTnLst>
                                </p:cTn>
                              </p:par>
                              <p:par>
                                <p:cTn id="203" presetID="45" presetClass="entr" presetSubtype="0" fill="hold" grpId="0" nodeType="withEffect">
                                  <p:stCondLst>
                                    <p:cond delay="0"/>
                                  </p:stCondLst>
                                  <p:childTnLst>
                                    <p:set>
                                      <p:cBhvr>
                                        <p:cTn id="204" dur="1" fill="hold">
                                          <p:stCondLst>
                                            <p:cond delay="0"/>
                                          </p:stCondLst>
                                        </p:cTn>
                                        <p:tgtEl>
                                          <p:spTgt spid="196"/>
                                        </p:tgtEl>
                                        <p:attrNameLst>
                                          <p:attrName>style.visibility</p:attrName>
                                        </p:attrNameLst>
                                      </p:cBhvr>
                                      <p:to>
                                        <p:strVal val="visible"/>
                                      </p:to>
                                    </p:set>
                                    <p:animEffect transition="in" filter="fade">
                                      <p:cBhvr>
                                        <p:cTn id="205" dur="2000"/>
                                        <p:tgtEl>
                                          <p:spTgt spid="196"/>
                                        </p:tgtEl>
                                      </p:cBhvr>
                                    </p:animEffect>
                                    <p:anim calcmode="lin" valueType="num">
                                      <p:cBhvr>
                                        <p:cTn id="206" dur="2000" fill="hold"/>
                                        <p:tgtEl>
                                          <p:spTgt spid="196"/>
                                        </p:tgtEl>
                                        <p:attrNameLst>
                                          <p:attrName>ppt_w</p:attrName>
                                        </p:attrNameLst>
                                      </p:cBhvr>
                                      <p:tavLst>
                                        <p:tav tm="0" fmla="#ppt_w*sin(2.5*pi*$)">
                                          <p:val>
                                            <p:fltVal val="0"/>
                                          </p:val>
                                        </p:tav>
                                        <p:tav tm="100000">
                                          <p:val>
                                            <p:fltVal val="1"/>
                                          </p:val>
                                        </p:tav>
                                      </p:tavLst>
                                    </p:anim>
                                    <p:anim calcmode="lin" valueType="num">
                                      <p:cBhvr>
                                        <p:cTn id="207" dur="2000" fill="hold"/>
                                        <p:tgtEl>
                                          <p:spTgt spid="196"/>
                                        </p:tgtEl>
                                        <p:attrNameLst>
                                          <p:attrName>ppt_h</p:attrName>
                                        </p:attrNameLst>
                                      </p:cBhvr>
                                      <p:tavLst>
                                        <p:tav tm="0">
                                          <p:val>
                                            <p:strVal val="#ppt_h"/>
                                          </p:val>
                                        </p:tav>
                                        <p:tav tm="100000">
                                          <p:val>
                                            <p:strVal val="#ppt_h"/>
                                          </p:val>
                                        </p:tav>
                                      </p:tavLst>
                                    </p:anim>
                                  </p:childTnLst>
                                </p:cTn>
                              </p:par>
                            </p:childTnLst>
                          </p:cTn>
                        </p:par>
                        <p:par>
                          <p:cTn id="208" fill="hold">
                            <p:stCondLst>
                              <p:cond delay="13550"/>
                            </p:stCondLst>
                            <p:childTnLst>
                              <p:par>
                                <p:cTn id="209" presetID="21" presetClass="entr" presetSubtype="1" fill="hold" grpId="0" nodeType="afterEffect">
                                  <p:stCondLst>
                                    <p:cond delay="0"/>
                                  </p:stCondLst>
                                  <p:childTnLst>
                                    <p:set>
                                      <p:cBhvr>
                                        <p:cTn id="210" dur="1" fill="hold">
                                          <p:stCondLst>
                                            <p:cond delay="0"/>
                                          </p:stCondLst>
                                        </p:cTn>
                                        <p:tgtEl>
                                          <p:spTgt spid="195"/>
                                        </p:tgtEl>
                                        <p:attrNameLst>
                                          <p:attrName>style.visibility</p:attrName>
                                        </p:attrNameLst>
                                      </p:cBhvr>
                                      <p:to>
                                        <p:strVal val="visible"/>
                                      </p:to>
                                    </p:set>
                                    <p:animEffect transition="in" filter="wheel(1)">
                                      <p:cBhvr>
                                        <p:cTn id="211" dur="2000"/>
                                        <p:tgtEl>
                                          <p:spTgt spid="195"/>
                                        </p:tgtEl>
                                      </p:cBhvr>
                                    </p:animEffect>
                                  </p:childTnLst>
                                </p:cTn>
                              </p:par>
                            </p:childTnLst>
                          </p:cTn>
                        </p:par>
                        <p:par>
                          <p:cTn id="212" fill="hold">
                            <p:stCondLst>
                              <p:cond delay="15550"/>
                            </p:stCondLst>
                            <p:childTnLst>
                              <p:par>
                                <p:cTn id="213" presetID="37" presetClass="entr" presetSubtype="0" fill="hold" nodeType="afterEffect">
                                  <p:stCondLst>
                                    <p:cond delay="0"/>
                                  </p:stCondLst>
                                  <p:childTnLst>
                                    <p:set>
                                      <p:cBhvr>
                                        <p:cTn id="214" dur="1" fill="hold">
                                          <p:stCondLst>
                                            <p:cond delay="0"/>
                                          </p:stCondLst>
                                        </p:cTn>
                                        <p:tgtEl>
                                          <p:spTgt spid="133"/>
                                        </p:tgtEl>
                                        <p:attrNameLst>
                                          <p:attrName>style.visibility</p:attrName>
                                        </p:attrNameLst>
                                      </p:cBhvr>
                                      <p:to>
                                        <p:strVal val="visible"/>
                                      </p:to>
                                    </p:set>
                                    <p:animEffect transition="in" filter="fade">
                                      <p:cBhvr>
                                        <p:cTn id="215" dur="1000"/>
                                        <p:tgtEl>
                                          <p:spTgt spid="133"/>
                                        </p:tgtEl>
                                      </p:cBhvr>
                                    </p:animEffect>
                                    <p:anim calcmode="lin" valueType="num">
                                      <p:cBhvr>
                                        <p:cTn id="216" dur="1000" fill="hold"/>
                                        <p:tgtEl>
                                          <p:spTgt spid="133"/>
                                        </p:tgtEl>
                                        <p:attrNameLst>
                                          <p:attrName>ppt_x</p:attrName>
                                        </p:attrNameLst>
                                      </p:cBhvr>
                                      <p:tavLst>
                                        <p:tav tm="0">
                                          <p:val>
                                            <p:strVal val="#ppt_x"/>
                                          </p:val>
                                        </p:tav>
                                        <p:tav tm="100000">
                                          <p:val>
                                            <p:strVal val="#ppt_x"/>
                                          </p:val>
                                        </p:tav>
                                      </p:tavLst>
                                    </p:anim>
                                    <p:anim calcmode="lin" valueType="num">
                                      <p:cBhvr>
                                        <p:cTn id="217" dur="900" decel="100000" fill="hold"/>
                                        <p:tgtEl>
                                          <p:spTgt spid="13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childTnLst>
                          </p:cTn>
                        </p:par>
                        <p:par>
                          <p:cTn id="219" fill="hold">
                            <p:stCondLst>
                              <p:cond delay="16550"/>
                            </p:stCondLst>
                            <p:childTnLst>
                              <p:par>
                                <p:cTn id="220" presetID="45" presetClass="entr" presetSubtype="0" fill="hold" grpId="0" nodeType="afterEffect">
                                  <p:stCondLst>
                                    <p:cond delay="0"/>
                                  </p:stCondLst>
                                  <p:childTnLst>
                                    <p:set>
                                      <p:cBhvr>
                                        <p:cTn id="221" dur="1" fill="hold">
                                          <p:stCondLst>
                                            <p:cond delay="0"/>
                                          </p:stCondLst>
                                        </p:cTn>
                                        <p:tgtEl>
                                          <p:spTgt spid="200"/>
                                        </p:tgtEl>
                                        <p:attrNameLst>
                                          <p:attrName>style.visibility</p:attrName>
                                        </p:attrNameLst>
                                      </p:cBhvr>
                                      <p:to>
                                        <p:strVal val="visible"/>
                                      </p:to>
                                    </p:set>
                                    <p:animEffect transition="in" filter="fade">
                                      <p:cBhvr>
                                        <p:cTn id="222" dur="2000"/>
                                        <p:tgtEl>
                                          <p:spTgt spid="200"/>
                                        </p:tgtEl>
                                      </p:cBhvr>
                                    </p:animEffect>
                                    <p:anim calcmode="lin" valueType="num">
                                      <p:cBhvr>
                                        <p:cTn id="223" dur="2000" fill="hold"/>
                                        <p:tgtEl>
                                          <p:spTgt spid="200"/>
                                        </p:tgtEl>
                                        <p:attrNameLst>
                                          <p:attrName>ppt_w</p:attrName>
                                        </p:attrNameLst>
                                      </p:cBhvr>
                                      <p:tavLst>
                                        <p:tav tm="0" fmla="#ppt_w*sin(2.5*pi*$)">
                                          <p:val>
                                            <p:fltVal val="0"/>
                                          </p:val>
                                        </p:tav>
                                        <p:tav tm="100000">
                                          <p:val>
                                            <p:fltVal val="1"/>
                                          </p:val>
                                        </p:tav>
                                      </p:tavLst>
                                    </p:anim>
                                    <p:anim calcmode="lin" valueType="num">
                                      <p:cBhvr>
                                        <p:cTn id="224" dur="2000" fill="hold"/>
                                        <p:tgtEl>
                                          <p:spTgt spid="200"/>
                                        </p:tgtEl>
                                        <p:attrNameLst>
                                          <p:attrName>ppt_h</p:attrName>
                                        </p:attrNameLst>
                                      </p:cBhvr>
                                      <p:tavLst>
                                        <p:tav tm="0">
                                          <p:val>
                                            <p:strVal val="#ppt_h"/>
                                          </p:val>
                                        </p:tav>
                                        <p:tav tm="100000">
                                          <p:val>
                                            <p:strVal val="#ppt_h"/>
                                          </p:val>
                                        </p:tav>
                                      </p:tavLst>
                                    </p:anim>
                                  </p:childTnLst>
                                </p:cTn>
                              </p:par>
                              <p:par>
                                <p:cTn id="225" presetID="45" presetClass="entr" presetSubtype="0" fill="hold" grpId="0" nodeType="withEffect">
                                  <p:stCondLst>
                                    <p:cond delay="0"/>
                                  </p:stCondLst>
                                  <p:childTnLst>
                                    <p:set>
                                      <p:cBhvr>
                                        <p:cTn id="226" dur="1" fill="hold">
                                          <p:stCondLst>
                                            <p:cond delay="0"/>
                                          </p:stCondLst>
                                        </p:cTn>
                                        <p:tgtEl>
                                          <p:spTgt spid="199"/>
                                        </p:tgtEl>
                                        <p:attrNameLst>
                                          <p:attrName>style.visibility</p:attrName>
                                        </p:attrNameLst>
                                      </p:cBhvr>
                                      <p:to>
                                        <p:strVal val="visible"/>
                                      </p:to>
                                    </p:set>
                                    <p:animEffect transition="in" filter="fade">
                                      <p:cBhvr>
                                        <p:cTn id="227" dur="2000"/>
                                        <p:tgtEl>
                                          <p:spTgt spid="199"/>
                                        </p:tgtEl>
                                      </p:cBhvr>
                                    </p:animEffect>
                                    <p:anim calcmode="lin" valueType="num">
                                      <p:cBhvr>
                                        <p:cTn id="228" dur="2000" fill="hold"/>
                                        <p:tgtEl>
                                          <p:spTgt spid="199"/>
                                        </p:tgtEl>
                                        <p:attrNameLst>
                                          <p:attrName>ppt_w</p:attrName>
                                        </p:attrNameLst>
                                      </p:cBhvr>
                                      <p:tavLst>
                                        <p:tav tm="0" fmla="#ppt_w*sin(2.5*pi*$)">
                                          <p:val>
                                            <p:fltVal val="0"/>
                                          </p:val>
                                        </p:tav>
                                        <p:tav tm="100000">
                                          <p:val>
                                            <p:fltVal val="1"/>
                                          </p:val>
                                        </p:tav>
                                      </p:tavLst>
                                    </p:anim>
                                    <p:anim calcmode="lin" valueType="num">
                                      <p:cBhvr>
                                        <p:cTn id="229" dur="2000" fill="hold"/>
                                        <p:tgtEl>
                                          <p:spTgt spid="199"/>
                                        </p:tgtEl>
                                        <p:attrNameLst>
                                          <p:attrName>ppt_h</p:attrName>
                                        </p:attrNameLst>
                                      </p:cBhvr>
                                      <p:tavLst>
                                        <p:tav tm="0">
                                          <p:val>
                                            <p:strVal val="#ppt_h"/>
                                          </p:val>
                                        </p:tav>
                                        <p:tav tm="100000">
                                          <p:val>
                                            <p:strVal val="#ppt_h"/>
                                          </p:val>
                                        </p:tav>
                                      </p:tavLst>
                                    </p:anim>
                                  </p:childTnLst>
                                </p:cTn>
                              </p:par>
                            </p:childTnLst>
                          </p:cTn>
                        </p:par>
                        <p:par>
                          <p:cTn id="230" fill="hold">
                            <p:stCondLst>
                              <p:cond delay="18550"/>
                            </p:stCondLst>
                            <p:childTnLst>
                              <p:par>
                                <p:cTn id="231" presetID="21" presetClass="entr" presetSubtype="1" fill="hold" grpId="0" nodeType="afterEffect">
                                  <p:stCondLst>
                                    <p:cond delay="0"/>
                                  </p:stCondLst>
                                  <p:childTnLst>
                                    <p:set>
                                      <p:cBhvr>
                                        <p:cTn id="232" dur="1" fill="hold">
                                          <p:stCondLst>
                                            <p:cond delay="0"/>
                                          </p:stCondLst>
                                        </p:cTn>
                                        <p:tgtEl>
                                          <p:spTgt spid="198"/>
                                        </p:tgtEl>
                                        <p:attrNameLst>
                                          <p:attrName>style.visibility</p:attrName>
                                        </p:attrNameLst>
                                      </p:cBhvr>
                                      <p:to>
                                        <p:strVal val="visible"/>
                                      </p:to>
                                    </p:set>
                                    <p:animEffect transition="in" filter="wheel(1)">
                                      <p:cBhvr>
                                        <p:cTn id="233" dur="2000"/>
                                        <p:tgtEl>
                                          <p:spTgt spid="198"/>
                                        </p:tgtEl>
                                      </p:cBhvr>
                                    </p:animEffect>
                                  </p:childTnLst>
                                </p:cTn>
                              </p:par>
                            </p:childTnLst>
                          </p:cTn>
                        </p:par>
                        <p:par>
                          <p:cTn id="234" fill="hold">
                            <p:stCondLst>
                              <p:cond delay="20550"/>
                            </p:stCondLst>
                            <p:childTnLst>
                              <p:par>
                                <p:cTn id="235" presetID="37" presetClass="entr" presetSubtype="0" fill="hold" nodeType="afterEffect">
                                  <p:stCondLst>
                                    <p:cond delay="0"/>
                                  </p:stCondLst>
                                  <p:childTnLst>
                                    <p:set>
                                      <p:cBhvr>
                                        <p:cTn id="236" dur="1" fill="hold">
                                          <p:stCondLst>
                                            <p:cond delay="0"/>
                                          </p:stCondLst>
                                        </p:cTn>
                                        <p:tgtEl>
                                          <p:spTgt spid="137"/>
                                        </p:tgtEl>
                                        <p:attrNameLst>
                                          <p:attrName>style.visibility</p:attrName>
                                        </p:attrNameLst>
                                      </p:cBhvr>
                                      <p:to>
                                        <p:strVal val="visible"/>
                                      </p:to>
                                    </p:set>
                                    <p:animEffect transition="in" filter="fade">
                                      <p:cBhvr>
                                        <p:cTn id="237" dur="1000"/>
                                        <p:tgtEl>
                                          <p:spTgt spid="137"/>
                                        </p:tgtEl>
                                      </p:cBhvr>
                                    </p:animEffect>
                                    <p:anim calcmode="lin" valueType="num">
                                      <p:cBhvr>
                                        <p:cTn id="238" dur="1000" fill="hold"/>
                                        <p:tgtEl>
                                          <p:spTgt spid="137"/>
                                        </p:tgtEl>
                                        <p:attrNameLst>
                                          <p:attrName>ppt_x</p:attrName>
                                        </p:attrNameLst>
                                      </p:cBhvr>
                                      <p:tavLst>
                                        <p:tav tm="0">
                                          <p:val>
                                            <p:strVal val="#ppt_x"/>
                                          </p:val>
                                        </p:tav>
                                        <p:tav tm="100000">
                                          <p:val>
                                            <p:strVal val="#ppt_x"/>
                                          </p:val>
                                        </p:tav>
                                      </p:tavLst>
                                    </p:anim>
                                    <p:anim calcmode="lin" valueType="num">
                                      <p:cBhvr>
                                        <p:cTn id="239" dur="900" decel="100000" fill="hold"/>
                                        <p:tgtEl>
                                          <p:spTgt spid="137"/>
                                        </p:tgtEl>
                                        <p:attrNameLst>
                                          <p:attrName>ppt_y</p:attrName>
                                        </p:attrNameLst>
                                      </p:cBhvr>
                                      <p:tavLst>
                                        <p:tav tm="0">
                                          <p:val>
                                            <p:strVal val="#ppt_y+1"/>
                                          </p:val>
                                        </p:tav>
                                        <p:tav tm="100000">
                                          <p:val>
                                            <p:strVal val="#ppt_y-.03"/>
                                          </p:val>
                                        </p:tav>
                                      </p:tavLst>
                                    </p:anim>
                                    <p:anim calcmode="lin" valueType="num">
                                      <p:cBhvr>
                                        <p:cTn id="240"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241" fill="hold">
                            <p:stCondLst>
                              <p:cond delay="21550"/>
                            </p:stCondLst>
                            <p:childTnLst>
                              <p:par>
                                <p:cTn id="242" presetID="45" presetClass="entr" presetSubtype="0" fill="hold" grpId="0" nodeType="afterEffect">
                                  <p:stCondLst>
                                    <p:cond delay="0"/>
                                  </p:stCondLst>
                                  <p:childTnLst>
                                    <p:set>
                                      <p:cBhvr>
                                        <p:cTn id="243" dur="1" fill="hold">
                                          <p:stCondLst>
                                            <p:cond delay="0"/>
                                          </p:stCondLst>
                                        </p:cTn>
                                        <p:tgtEl>
                                          <p:spTgt spid="203"/>
                                        </p:tgtEl>
                                        <p:attrNameLst>
                                          <p:attrName>style.visibility</p:attrName>
                                        </p:attrNameLst>
                                      </p:cBhvr>
                                      <p:to>
                                        <p:strVal val="visible"/>
                                      </p:to>
                                    </p:set>
                                    <p:animEffect transition="in" filter="fade">
                                      <p:cBhvr>
                                        <p:cTn id="244" dur="2000"/>
                                        <p:tgtEl>
                                          <p:spTgt spid="203"/>
                                        </p:tgtEl>
                                      </p:cBhvr>
                                    </p:animEffect>
                                    <p:anim calcmode="lin" valueType="num">
                                      <p:cBhvr>
                                        <p:cTn id="245" dur="2000" fill="hold"/>
                                        <p:tgtEl>
                                          <p:spTgt spid="203"/>
                                        </p:tgtEl>
                                        <p:attrNameLst>
                                          <p:attrName>ppt_w</p:attrName>
                                        </p:attrNameLst>
                                      </p:cBhvr>
                                      <p:tavLst>
                                        <p:tav tm="0" fmla="#ppt_w*sin(2.5*pi*$)">
                                          <p:val>
                                            <p:fltVal val="0"/>
                                          </p:val>
                                        </p:tav>
                                        <p:tav tm="100000">
                                          <p:val>
                                            <p:fltVal val="1"/>
                                          </p:val>
                                        </p:tav>
                                      </p:tavLst>
                                    </p:anim>
                                    <p:anim calcmode="lin" valueType="num">
                                      <p:cBhvr>
                                        <p:cTn id="246" dur="2000" fill="hold"/>
                                        <p:tgtEl>
                                          <p:spTgt spid="203"/>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202"/>
                                        </p:tgtEl>
                                        <p:attrNameLst>
                                          <p:attrName>style.visibility</p:attrName>
                                        </p:attrNameLst>
                                      </p:cBhvr>
                                      <p:to>
                                        <p:strVal val="visible"/>
                                      </p:to>
                                    </p:set>
                                    <p:animEffect transition="in" filter="fade">
                                      <p:cBhvr>
                                        <p:cTn id="249" dur="2000"/>
                                        <p:tgtEl>
                                          <p:spTgt spid="202"/>
                                        </p:tgtEl>
                                      </p:cBhvr>
                                    </p:animEffect>
                                    <p:anim calcmode="lin" valueType="num">
                                      <p:cBhvr>
                                        <p:cTn id="250" dur="2000" fill="hold"/>
                                        <p:tgtEl>
                                          <p:spTgt spid="202"/>
                                        </p:tgtEl>
                                        <p:attrNameLst>
                                          <p:attrName>ppt_w</p:attrName>
                                        </p:attrNameLst>
                                      </p:cBhvr>
                                      <p:tavLst>
                                        <p:tav tm="0" fmla="#ppt_w*sin(2.5*pi*$)">
                                          <p:val>
                                            <p:fltVal val="0"/>
                                          </p:val>
                                        </p:tav>
                                        <p:tav tm="100000">
                                          <p:val>
                                            <p:fltVal val="1"/>
                                          </p:val>
                                        </p:tav>
                                      </p:tavLst>
                                    </p:anim>
                                    <p:anim calcmode="lin" valueType="num">
                                      <p:cBhvr>
                                        <p:cTn id="251" dur="2000" fill="hold"/>
                                        <p:tgtEl>
                                          <p:spTgt spid="202"/>
                                        </p:tgtEl>
                                        <p:attrNameLst>
                                          <p:attrName>ppt_h</p:attrName>
                                        </p:attrNameLst>
                                      </p:cBhvr>
                                      <p:tavLst>
                                        <p:tav tm="0">
                                          <p:val>
                                            <p:strVal val="#ppt_h"/>
                                          </p:val>
                                        </p:tav>
                                        <p:tav tm="100000">
                                          <p:val>
                                            <p:strVal val="#ppt_h"/>
                                          </p:val>
                                        </p:tav>
                                      </p:tavLst>
                                    </p:anim>
                                  </p:childTnLst>
                                </p:cTn>
                              </p:par>
                            </p:childTnLst>
                          </p:cTn>
                        </p:par>
                        <p:par>
                          <p:cTn id="252" fill="hold">
                            <p:stCondLst>
                              <p:cond delay="23550"/>
                            </p:stCondLst>
                            <p:childTnLst>
                              <p:par>
                                <p:cTn id="253" presetID="21" presetClass="entr" presetSubtype="1" fill="hold" grpId="0" nodeType="afterEffect">
                                  <p:stCondLst>
                                    <p:cond delay="0"/>
                                  </p:stCondLst>
                                  <p:childTnLst>
                                    <p:set>
                                      <p:cBhvr>
                                        <p:cTn id="254" dur="1" fill="hold">
                                          <p:stCondLst>
                                            <p:cond delay="0"/>
                                          </p:stCondLst>
                                        </p:cTn>
                                        <p:tgtEl>
                                          <p:spTgt spid="201"/>
                                        </p:tgtEl>
                                        <p:attrNameLst>
                                          <p:attrName>style.visibility</p:attrName>
                                        </p:attrNameLst>
                                      </p:cBhvr>
                                      <p:to>
                                        <p:strVal val="visible"/>
                                      </p:to>
                                    </p:set>
                                    <p:animEffect transition="in" filter="wheel(1)">
                                      <p:cBhvr>
                                        <p:cTn id="255" dur="2000"/>
                                        <p:tgtEl>
                                          <p:spTgt spid="201"/>
                                        </p:tgtEl>
                                      </p:cBhvr>
                                    </p:animEffect>
                                  </p:childTnLst>
                                </p:cTn>
                              </p:par>
                            </p:childTnLst>
                          </p:cTn>
                        </p:par>
                        <p:par>
                          <p:cTn id="256" fill="hold">
                            <p:stCondLst>
                              <p:cond delay="25550"/>
                            </p:stCondLst>
                            <p:childTnLst>
                              <p:par>
                                <p:cTn id="257" presetID="37" presetClass="entr" presetSubtype="0" fill="hold" nodeType="afterEffect">
                                  <p:stCondLst>
                                    <p:cond delay="0"/>
                                  </p:stCondLst>
                                  <p:childTnLst>
                                    <p:set>
                                      <p:cBhvr>
                                        <p:cTn id="258" dur="1" fill="hold">
                                          <p:stCondLst>
                                            <p:cond delay="0"/>
                                          </p:stCondLst>
                                        </p:cTn>
                                        <p:tgtEl>
                                          <p:spTgt spid="141"/>
                                        </p:tgtEl>
                                        <p:attrNameLst>
                                          <p:attrName>style.visibility</p:attrName>
                                        </p:attrNameLst>
                                      </p:cBhvr>
                                      <p:to>
                                        <p:strVal val="visible"/>
                                      </p:to>
                                    </p:set>
                                    <p:animEffect transition="in" filter="fade">
                                      <p:cBhvr>
                                        <p:cTn id="259" dur="1000"/>
                                        <p:tgtEl>
                                          <p:spTgt spid="141"/>
                                        </p:tgtEl>
                                      </p:cBhvr>
                                    </p:animEffect>
                                    <p:anim calcmode="lin" valueType="num">
                                      <p:cBhvr>
                                        <p:cTn id="260" dur="1000" fill="hold"/>
                                        <p:tgtEl>
                                          <p:spTgt spid="141"/>
                                        </p:tgtEl>
                                        <p:attrNameLst>
                                          <p:attrName>ppt_x</p:attrName>
                                        </p:attrNameLst>
                                      </p:cBhvr>
                                      <p:tavLst>
                                        <p:tav tm="0">
                                          <p:val>
                                            <p:strVal val="#ppt_x"/>
                                          </p:val>
                                        </p:tav>
                                        <p:tav tm="100000">
                                          <p:val>
                                            <p:strVal val="#ppt_x"/>
                                          </p:val>
                                        </p:tav>
                                      </p:tavLst>
                                    </p:anim>
                                    <p:anim calcmode="lin" valueType="num">
                                      <p:cBhvr>
                                        <p:cTn id="261" dur="900" decel="100000" fill="hold"/>
                                        <p:tgtEl>
                                          <p:spTgt spid="141"/>
                                        </p:tgtEl>
                                        <p:attrNameLst>
                                          <p:attrName>ppt_y</p:attrName>
                                        </p:attrNameLst>
                                      </p:cBhvr>
                                      <p:tavLst>
                                        <p:tav tm="0">
                                          <p:val>
                                            <p:strVal val="#ppt_y+1"/>
                                          </p:val>
                                        </p:tav>
                                        <p:tav tm="100000">
                                          <p:val>
                                            <p:strVal val="#ppt_y-.03"/>
                                          </p:val>
                                        </p:tav>
                                      </p:tavLst>
                                    </p:anim>
                                    <p:anim calcmode="lin" valueType="num">
                                      <p:cBhvr>
                                        <p:cTn id="262"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263" fill="hold">
                            <p:stCondLst>
                              <p:cond delay="26550"/>
                            </p:stCondLst>
                            <p:childTnLst>
                              <p:par>
                                <p:cTn id="264" presetID="45" presetClass="entr" presetSubtype="0" fill="hold" grpId="0" nodeType="afterEffect">
                                  <p:stCondLst>
                                    <p:cond delay="0"/>
                                  </p:stCondLst>
                                  <p:childTnLst>
                                    <p:set>
                                      <p:cBhvr>
                                        <p:cTn id="265" dur="1" fill="hold">
                                          <p:stCondLst>
                                            <p:cond delay="0"/>
                                          </p:stCondLst>
                                        </p:cTn>
                                        <p:tgtEl>
                                          <p:spTgt spid="206"/>
                                        </p:tgtEl>
                                        <p:attrNameLst>
                                          <p:attrName>style.visibility</p:attrName>
                                        </p:attrNameLst>
                                      </p:cBhvr>
                                      <p:to>
                                        <p:strVal val="visible"/>
                                      </p:to>
                                    </p:set>
                                    <p:animEffect transition="in" filter="fade">
                                      <p:cBhvr>
                                        <p:cTn id="266" dur="2000"/>
                                        <p:tgtEl>
                                          <p:spTgt spid="206"/>
                                        </p:tgtEl>
                                      </p:cBhvr>
                                    </p:animEffect>
                                    <p:anim calcmode="lin" valueType="num">
                                      <p:cBhvr>
                                        <p:cTn id="267" dur="2000" fill="hold"/>
                                        <p:tgtEl>
                                          <p:spTgt spid="206"/>
                                        </p:tgtEl>
                                        <p:attrNameLst>
                                          <p:attrName>ppt_w</p:attrName>
                                        </p:attrNameLst>
                                      </p:cBhvr>
                                      <p:tavLst>
                                        <p:tav tm="0" fmla="#ppt_w*sin(2.5*pi*$)">
                                          <p:val>
                                            <p:fltVal val="0"/>
                                          </p:val>
                                        </p:tav>
                                        <p:tav tm="100000">
                                          <p:val>
                                            <p:fltVal val="1"/>
                                          </p:val>
                                        </p:tav>
                                      </p:tavLst>
                                    </p:anim>
                                    <p:anim calcmode="lin" valueType="num">
                                      <p:cBhvr>
                                        <p:cTn id="268" dur="2000" fill="hold"/>
                                        <p:tgtEl>
                                          <p:spTgt spid="206"/>
                                        </p:tgtEl>
                                        <p:attrNameLst>
                                          <p:attrName>ppt_h</p:attrName>
                                        </p:attrNameLst>
                                      </p:cBhvr>
                                      <p:tavLst>
                                        <p:tav tm="0">
                                          <p:val>
                                            <p:strVal val="#ppt_h"/>
                                          </p:val>
                                        </p:tav>
                                        <p:tav tm="100000">
                                          <p:val>
                                            <p:strVal val="#ppt_h"/>
                                          </p:val>
                                        </p:tav>
                                      </p:tavLst>
                                    </p:anim>
                                  </p:childTnLst>
                                </p:cTn>
                              </p:par>
                              <p:par>
                                <p:cTn id="269" presetID="45" presetClass="entr" presetSubtype="0" fill="hold" grpId="0" nodeType="withEffect">
                                  <p:stCondLst>
                                    <p:cond delay="0"/>
                                  </p:stCondLst>
                                  <p:childTnLst>
                                    <p:set>
                                      <p:cBhvr>
                                        <p:cTn id="270" dur="1" fill="hold">
                                          <p:stCondLst>
                                            <p:cond delay="0"/>
                                          </p:stCondLst>
                                        </p:cTn>
                                        <p:tgtEl>
                                          <p:spTgt spid="205"/>
                                        </p:tgtEl>
                                        <p:attrNameLst>
                                          <p:attrName>style.visibility</p:attrName>
                                        </p:attrNameLst>
                                      </p:cBhvr>
                                      <p:to>
                                        <p:strVal val="visible"/>
                                      </p:to>
                                    </p:set>
                                    <p:animEffect transition="in" filter="fade">
                                      <p:cBhvr>
                                        <p:cTn id="271" dur="2000"/>
                                        <p:tgtEl>
                                          <p:spTgt spid="205"/>
                                        </p:tgtEl>
                                      </p:cBhvr>
                                    </p:animEffect>
                                    <p:anim calcmode="lin" valueType="num">
                                      <p:cBhvr>
                                        <p:cTn id="272" dur="2000" fill="hold"/>
                                        <p:tgtEl>
                                          <p:spTgt spid="205"/>
                                        </p:tgtEl>
                                        <p:attrNameLst>
                                          <p:attrName>ppt_w</p:attrName>
                                        </p:attrNameLst>
                                      </p:cBhvr>
                                      <p:tavLst>
                                        <p:tav tm="0" fmla="#ppt_w*sin(2.5*pi*$)">
                                          <p:val>
                                            <p:fltVal val="0"/>
                                          </p:val>
                                        </p:tav>
                                        <p:tav tm="100000">
                                          <p:val>
                                            <p:fltVal val="1"/>
                                          </p:val>
                                        </p:tav>
                                      </p:tavLst>
                                    </p:anim>
                                    <p:anim calcmode="lin" valueType="num">
                                      <p:cBhvr>
                                        <p:cTn id="273" dur="2000" fill="hold"/>
                                        <p:tgtEl>
                                          <p:spTgt spid="205"/>
                                        </p:tgtEl>
                                        <p:attrNameLst>
                                          <p:attrName>ppt_h</p:attrName>
                                        </p:attrNameLst>
                                      </p:cBhvr>
                                      <p:tavLst>
                                        <p:tav tm="0">
                                          <p:val>
                                            <p:strVal val="#ppt_h"/>
                                          </p:val>
                                        </p:tav>
                                        <p:tav tm="100000">
                                          <p:val>
                                            <p:strVal val="#ppt_h"/>
                                          </p:val>
                                        </p:tav>
                                      </p:tavLst>
                                    </p:anim>
                                  </p:childTnLst>
                                </p:cTn>
                              </p:par>
                            </p:childTnLst>
                          </p:cTn>
                        </p:par>
                        <p:par>
                          <p:cTn id="274" fill="hold">
                            <p:stCondLst>
                              <p:cond delay="28550"/>
                            </p:stCondLst>
                            <p:childTnLst>
                              <p:par>
                                <p:cTn id="275" presetID="21" presetClass="entr" presetSubtype="1" fill="hold" grpId="0" nodeType="afterEffect">
                                  <p:stCondLst>
                                    <p:cond delay="0"/>
                                  </p:stCondLst>
                                  <p:childTnLst>
                                    <p:set>
                                      <p:cBhvr>
                                        <p:cTn id="276" dur="1" fill="hold">
                                          <p:stCondLst>
                                            <p:cond delay="0"/>
                                          </p:stCondLst>
                                        </p:cTn>
                                        <p:tgtEl>
                                          <p:spTgt spid="204"/>
                                        </p:tgtEl>
                                        <p:attrNameLst>
                                          <p:attrName>style.visibility</p:attrName>
                                        </p:attrNameLst>
                                      </p:cBhvr>
                                      <p:to>
                                        <p:strVal val="visible"/>
                                      </p:to>
                                    </p:set>
                                    <p:animEffect transition="in" filter="wheel(1)">
                                      <p:cBhvr>
                                        <p:cTn id="277" dur="2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9" grpId="0" animBg="1"/>
      <p:bldP spid="5148" grpId="0" animBg="1"/>
      <p:bldP spid="5156" grpId="0" animBg="1"/>
      <p:bldP spid="5155" grpId="0" animBg="1"/>
      <p:bldP spid="5127" grpId="0" animBg="1"/>
      <p:bldP spid="5150" grpId="0" animBg="1"/>
      <p:bldP spid="5145" grpId="0" animBg="1"/>
      <p:bldP spid="5143" grpId="0" animBg="1"/>
      <p:bldP spid="5144" grpId="0" animBg="1"/>
      <p:bldP spid="5151" grpId="0" animBg="1"/>
      <p:bldP spid="5125" grpId="0" animBg="1"/>
      <p:bldP spid="5142" grpId="0" animBg="1"/>
      <p:bldP spid="5138" grpId="0" animBg="1"/>
      <p:bldP spid="5137" grpId="0" animBg="1"/>
      <p:bldP spid="5146" grpId="0" animBg="1"/>
      <p:bldP spid="5147" grpId="0" animBg="1"/>
      <p:bldP spid="5141" grpId="0" animBg="1"/>
      <p:bldP spid="5139" grpId="0" animBg="1"/>
      <p:bldP spid="5140" grpId="0" animBg="1"/>
      <p:bldP spid="5136" grpId="0" animBg="1"/>
      <p:bldP spid="5135" grpId="0" animBg="1"/>
      <p:bldP spid="5126" grpId="0" animBg="1"/>
      <p:bldP spid="5132" grpId="0" animBg="1"/>
      <p:bldP spid="5133" grpId="0" animBg="1"/>
      <p:bldP spid="5134" grpId="0" animBg="1"/>
      <p:bldP spid="5131" grpId="0" animBg="1"/>
      <p:bldP spid="5130" grpId="0" animBg="1"/>
      <p:bldP spid="5128" grpId="0" animBg="1"/>
      <p:bldP spid="5129" grpId="0" animBg="1"/>
      <p:bldP spid="5152" grpId="0" animBg="1"/>
      <p:bldP spid="5153" grpId="0" animBg="1"/>
      <p:bldP spid="5154"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1823</TotalTime>
  <Words>1256</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358</cp:revision>
  <dcterms:created xsi:type="dcterms:W3CDTF">2016-09-28T22:08:47Z</dcterms:created>
  <dcterms:modified xsi:type="dcterms:W3CDTF">2016-10-13T17:29:56Z</dcterms:modified>
</cp:coreProperties>
</file>