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p:cNvGrpSpPr/>
          <p:nvPr/>
        </p:nvGrpSpPr>
        <p:grpSpPr>
          <a:xfrm>
            <a:off x="370046" y="304456"/>
            <a:ext cx="5845156" cy="1077095"/>
            <a:chOff x="587022" y="976809"/>
            <a:chExt cx="5845156" cy="1077095"/>
          </a:xfrm>
        </p:grpSpPr>
        <p:sp>
          <p:nvSpPr>
            <p:cNvPr id="28" name="TextBox 27"/>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29" name="TextBox 28"/>
            <p:cNvSpPr txBox="1"/>
            <p:nvPr/>
          </p:nvSpPr>
          <p:spPr>
            <a:xfrm>
              <a:off x="612683" y="1684572"/>
              <a:ext cx="5819495" cy="369332"/>
            </a:xfrm>
            <a:prstGeom prst="rect">
              <a:avLst/>
            </a:prstGeom>
            <a:noFill/>
          </p:spPr>
          <p:txBody>
            <a:bodyPr wrap="square" rtlCol="0">
              <a:spAutoFit/>
            </a:bodyPr>
            <a:lstStyle/>
            <a:p>
              <a:r>
                <a:rPr lang="en-US" dirty="0">
                  <a:solidFill>
                    <a:srgbClr val="56595E"/>
                  </a:solidFill>
                  <a:latin typeface="Candara" panose="020E0502030303020204" pitchFamily="34" charset="0"/>
                </a:rPr>
                <a:t>Your Subtitle</a:t>
              </a:r>
            </a:p>
          </p:txBody>
        </p:sp>
      </p:grpSp>
      <p:sp>
        <p:nvSpPr>
          <p:cNvPr id="30" name="Rectangle 29"/>
          <p:cNvSpPr/>
          <p:nvPr/>
        </p:nvSpPr>
        <p:spPr>
          <a:xfrm>
            <a:off x="4721773" y="1671141"/>
            <a:ext cx="7470227" cy="2286000"/>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5478496" y="2054448"/>
            <a:ext cx="5272247" cy="1600438"/>
          </a:xfrm>
          <a:prstGeom prst="rect">
            <a:avLst/>
          </a:prstGeom>
          <a:noFill/>
        </p:spPr>
        <p:txBody>
          <a:bodyPr wrap="square" rtlCol="0">
            <a:spAutoFit/>
          </a:bodyPr>
          <a:lstStyle/>
          <a:p>
            <a:r>
              <a:rPr lang="en-US" sz="2000" dirty="0">
                <a:solidFill>
                  <a:schemeClr val="bg1"/>
                </a:solidFill>
                <a:latin typeface="Candara" panose="020E0502030303020204" pitchFamily="34" charset="0"/>
              </a:rPr>
              <a:t>LOREM IPSUM</a:t>
            </a:r>
          </a:p>
          <a:p>
            <a:endParaRPr lang="en-US" sz="8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36" name="Rectangle 35"/>
          <p:cNvSpPr/>
          <p:nvPr/>
        </p:nvSpPr>
        <p:spPr>
          <a:xfrm>
            <a:off x="0" y="4177855"/>
            <a:ext cx="7470227" cy="2286000"/>
          </a:xfrm>
          <a:prstGeom prst="rec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756723" y="4561162"/>
            <a:ext cx="5272247" cy="1600438"/>
          </a:xfrm>
          <a:prstGeom prst="rect">
            <a:avLst/>
          </a:prstGeom>
          <a:noFill/>
        </p:spPr>
        <p:txBody>
          <a:bodyPr wrap="square" rtlCol="0">
            <a:spAutoFit/>
          </a:bodyPr>
          <a:lstStyle/>
          <a:p>
            <a:r>
              <a:rPr lang="en-US" sz="2000" dirty="0">
                <a:solidFill>
                  <a:schemeClr val="bg1"/>
                </a:solidFill>
                <a:latin typeface="Candara" panose="020E0502030303020204" pitchFamily="34" charset="0"/>
              </a:rPr>
              <a:t>LOREM IPSUM</a:t>
            </a:r>
          </a:p>
          <a:p>
            <a:endParaRPr lang="en-US" sz="8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38" name="Rectangle 37"/>
          <p:cNvSpPr/>
          <p:nvPr/>
        </p:nvSpPr>
        <p:spPr>
          <a:xfrm>
            <a:off x="7470227" y="4177855"/>
            <a:ext cx="3429000" cy="2286000"/>
          </a:xfrm>
          <a:prstGeom prst="rect">
            <a:avLst/>
          </a:prstGeom>
          <a:blipFill>
            <a:blip r:embed="rId2"/>
            <a:stretch>
              <a:fillRect/>
            </a:stretch>
          </a:blip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1292773" y="1671141"/>
            <a:ext cx="3429000" cy="2286000"/>
          </a:xfrm>
          <a:prstGeom prst="rect">
            <a:avLst/>
          </a:prstGeom>
          <a:blipFill>
            <a:blip r:embed="rId3"/>
            <a:stretch>
              <a:fillRect/>
            </a:stretch>
          </a:blip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2809026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750"/>
                                        <p:tgtEl>
                                          <p:spTgt spid="27"/>
                                        </p:tgtEl>
                                      </p:cBhvr>
                                    </p:animEffect>
                                  </p:childTnLst>
                                </p:cTn>
                              </p:par>
                            </p:childTnLst>
                          </p:cTn>
                        </p:par>
                        <p:par>
                          <p:cTn id="8" fill="hold">
                            <p:stCondLst>
                              <p:cond delay="750"/>
                            </p:stCondLst>
                            <p:childTnLst>
                              <p:par>
                                <p:cTn id="9" presetID="22" presetClass="entr" presetSubtype="2"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wipe(right)">
                                      <p:cBhvr>
                                        <p:cTn id="11" dur="500"/>
                                        <p:tgtEl>
                                          <p:spTgt spid="30"/>
                                        </p:tgtEl>
                                      </p:cBhvr>
                                    </p:animEffect>
                                  </p:childTnLst>
                                </p:cTn>
                              </p:par>
                            </p:childTnLst>
                          </p:cTn>
                        </p:par>
                        <p:par>
                          <p:cTn id="12" fill="hold">
                            <p:stCondLst>
                              <p:cond delay="1250"/>
                            </p:stCondLst>
                            <p:childTnLst>
                              <p:par>
                                <p:cTn id="13" presetID="53" presetClass="entr" presetSubtype="528"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500" fill="hold"/>
                                        <p:tgtEl>
                                          <p:spTgt spid="2"/>
                                        </p:tgtEl>
                                        <p:attrNameLst>
                                          <p:attrName>ppt_w</p:attrName>
                                        </p:attrNameLst>
                                      </p:cBhvr>
                                      <p:tavLst>
                                        <p:tav tm="0">
                                          <p:val>
                                            <p:fltVal val="0"/>
                                          </p:val>
                                        </p:tav>
                                        <p:tav tm="100000">
                                          <p:val>
                                            <p:strVal val="#ppt_w"/>
                                          </p:val>
                                        </p:tav>
                                      </p:tavLst>
                                    </p:anim>
                                    <p:anim calcmode="lin" valueType="num">
                                      <p:cBhvr>
                                        <p:cTn id="16" dur="500" fill="hold"/>
                                        <p:tgtEl>
                                          <p:spTgt spid="2"/>
                                        </p:tgtEl>
                                        <p:attrNameLst>
                                          <p:attrName>ppt_h</p:attrName>
                                        </p:attrNameLst>
                                      </p:cBhvr>
                                      <p:tavLst>
                                        <p:tav tm="0">
                                          <p:val>
                                            <p:fltVal val="0"/>
                                          </p:val>
                                        </p:tav>
                                        <p:tav tm="100000">
                                          <p:val>
                                            <p:strVal val="#ppt_h"/>
                                          </p:val>
                                        </p:tav>
                                      </p:tavLst>
                                    </p:anim>
                                    <p:animEffect transition="in" filter="fade">
                                      <p:cBhvr>
                                        <p:cTn id="17" dur="500"/>
                                        <p:tgtEl>
                                          <p:spTgt spid="2"/>
                                        </p:tgtEl>
                                      </p:cBhvr>
                                    </p:animEffect>
                                    <p:anim calcmode="lin" valueType="num">
                                      <p:cBhvr>
                                        <p:cTn id="18" dur="500" fill="hold"/>
                                        <p:tgtEl>
                                          <p:spTgt spid="2"/>
                                        </p:tgtEl>
                                        <p:attrNameLst>
                                          <p:attrName>ppt_x</p:attrName>
                                        </p:attrNameLst>
                                      </p:cBhvr>
                                      <p:tavLst>
                                        <p:tav tm="0">
                                          <p:val>
                                            <p:fltVal val="0.5"/>
                                          </p:val>
                                        </p:tav>
                                        <p:tav tm="100000">
                                          <p:val>
                                            <p:strVal val="#ppt_x"/>
                                          </p:val>
                                        </p:tav>
                                      </p:tavLst>
                                    </p:anim>
                                    <p:anim calcmode="lin" valueType="num">
                                      <p:cBhvr>
                                        <p:cTn id="19" dur="500" fill="hold"/>
                                        <p:tgtEl>
                                          <p:spTgt spid="2"/>
                                        </p:tgtEl>
                                        <p:attrNameLst>
                                          <p:attrName>ppt_y</p:attrName>
                                        </p:attrNameLst>
                                      </p:cBhvr>
                                      <p:tavLst>
                                        <p:tav tm="0">
                                          <p:val>
                                            <p:fltVal val="0.5"/>
                                          </p:val>
                                        </p:tav>
                                        <p:tav tm="100000">
                                          <p:val>
                                            <p:strVal val="#ppt_y"/>
                                          </p:val>
                                        </p:tav>
                                      </p:tavLst>
                                    </p:anim>
                                  </p:childTnLst>
                                </p:cTn>
                              </p:par>
                            </p:childTnLst>
                          </p:cTn>
                        </p:par>
                        <p:par>
                          <p:cTn id="20" fill="hold">
                            <p:stCondLst>
                              <p:cond delay="1750"/>
                            </p:stCondLst>
                            <p:childTnLst>
                              <p:par>
                                <p:cTn id="21" presetID="42" presetClass="entr" presetSubtype="0" fill="hold" grpId="0" nodeType="afterEffect">
                                  <p:stCondLst>
                                    <p:cond delay="0"/>
                                  </p:stCondLst>
                                  <p:childTnLst>
                                    <p:set>
                                      <p:cBhvr>
                                        <p:cTn id="22" dur="1" fill="hold">
                                          <p:stCondLst>
                                            <p:cond delay="0"/>
                                          </p:stCondLst>
                                        </p:cTn>
                                        <p:tgtEl>
                                          <p:spTgt spid="32"/>
                                        </p:tgtEl>
                                        <p:attrNameLst>
                                          <p:attrName>style.visibility</p:attrName>
                                        </p:attrNameLst>
                                      </p:cBhvr>
                                      <p:to>
                                        <p:strVal val="visible"/>
                                      </p:to>
                                    </p:set>
                                    <p:animEffect transition="in" filter="fade">
                                      <p:cBhvr>
                                        <p:cTn id="23" dur="1000"/>
                                        <p:tgtEl>
                                          <p:spTgt spid="32"/>
                                        </p:tgtEl>
                                      </p:cBhvr>
                                    </p:animEffect>
                                    <p:anim calcmode="lin" valueType="num">
                                      <p:cBhvr>
                                        <p:cTn id="24" dur="1000" fill="hold"/>
                                        <p:tgtEl>
                                          <p:spTgt spid="32"/>
                                        </p:tgtEl>
                                        <p:attrNameLst>
                                          <p:attrName>ppt_x</p:attrName>
                                        </p:attrNameLst>
                                      </p:cBhvr>
                                      <p:tavLst>
                                        <p:tav tm="0">
                                          <p:val>
                                            <p:strVal val="#ppt_x"/>
                                          </p:val>
                                        </p:tav>
                                        <p:tav tm="100000">
                                          <p:val>
                                            <p:strVal val="#ppt_x"/>
                                          </p:val>
                                        </p:tav>
                                      </p:tavLst>
                                    </p:anim>
                                    <p:anim calcmode="lin" valueType="num">
                                      <p:cBhvr>
                                        <p:cTn id="25" dur="1000" fill="hold"/>
                                        <p:tgtEl>
                                          <p:spTgt spid="32"/>
                                        </p:tgtEl>
                                        <p:attrNameLst>
                                          <p:attrName>ppt_y</p:attrName>
                                        </p:attrNameLst>
                                      </p:cBhvr>
                                      <p:tavLst>
                                        <p:tav tm="0">
                                          <p:val>
                                            <p:strVal val="#ppt_y+.1"/>
                                          </p:val>
                                        </p:tav>
                                        <p:tav tm="100000">
                                          <p:val>
                                            <p:strVal val="#ppt_y"/>
                                          </p:val>
                                        </p:tav>
                                      </p:tavLst>
                                    </p:anim>
                                  </p:childTnLst>
                                </p:cTn>
                              </p:par>
                            </p:childTnLst>
                          </p:cTn>
                        </p:par>
                        <p:par>
                          <p:cTn id="26" fill="hold">
                            <p:stCondLst>
                              <p:cond delay="2750"/>
                            </p:stCondLst>
                            <p:childTnLst>
                              <p:par>
                                <p:cTn id="27" presetID="22" presetClass="entr" presetSubtype="8" fill="hold" grpId="0" nodeType="afterEffect">
                                  <p:stCondLst>
                                    <p:cond delay="0"/>
                                  </p:stCondLst>
                                  <p:childTnLst>
                                    <p:set>
                                      <p:cBhvr>
                                        <p:cTn id="28" dur="1" fill="hold">
                                          <p:stCondLst>
                                            <p:cond delay="0"/>
                                          </p:stCondLst>
                                        </p:cTn>
                                        <p:tgtEl>
                                          <p:spTgt spid="36"/>
                                        </p:tgtEl>
                                        <p:attrNameLst>
                                          <p:attrName>style.visibility</p:attrName>
                                        </p:attrNameLst>
                                      </p:cBhvr>
                                      <p:to>
                                        <p:strVal val="visible"/>
                                      </p:to>
                                    </p:set>
                                    <p:animEffect transition="in" filter="wipe(left)">
                                      <p:cBhvr>
                                        <p:cTn id="29" dur="500"/>
                                        <p:tgtEl>
                                          <p:spTgt spid="36"/>
                                        </p:tgtEl>
                                      </p:cBhvr>
                                    </p:animEffect>
                                  </p:childTnLst>
                                </p:cTn>
                              </p:par>
                            </p:childTnLst>
                          </p:cTn>
                        </p:par>
                        <p:par>
                          <p:cTn id="30" fill="hold">
                            <p:stCondLst>
                              <p:cond delay="3250"/>
                            </p:stCondLst>
                            <p:childTnLst>
                              <p:par>
                                <p:cTn id="31" presetID="53" presetClass="entr" presetSubtype="528" fill="hold" grpId="0" nodeType="afterEffect">
                                  <p:stCondLst>
                                    <p:cond delay="0"/>
                                  </p:stCondLst>
                                  <p:childTnLst>
                                    <p:set>
                                      <p:cBhvr>
                                        <p:cTn id="32" dur="1" fill="hold">
                                          <p:stCondLst>
                                            <p:cond delay="0"/>
                                          </p:stCondLst>
                                        </p:cTn>
                                        <p:tgtEl>
                                          <p:spTgt spid="38"/>
                                        </p:tgtEl>
                                        <p:attrNameLst>
                                          <p:attrName>style.visibility</p:attrName>
                                        </p:attrNameLst>
                                      </p:cBhvr>
                                      <p:to>
                                        <p:strVal val="visible"/>
                                      </p:to>
                                    </p:set>
                                    <p:anim calcmode="lin" valueType="num">
                                      <p:cBhvr>
                                        <p:cTn id="33" dur="500" fill="hold"/>
                                        <p:tgtEl>
                                          <p:spTgt spid="38"/>
                                        </p:tgtEl>
                                        <p:attrNameLst>
                                          <p:attrName>ppt_w</p:attrName>
                                        </p:attrNameLst>
                                      </p:cBhvr>
                                      <p:tavLst>
                                        <p:tav tm="0">
                                          <p:val>
                                            <p:fltVal val="0"/>
                                          </p:val>
                                        </p:tav>
                                        <p:tav tm="100000">
                                          <p:val>
                                            <p:strVal val="#ppt_w"/>
                                          </p:val>
                                        </p:tav>
                                      </p:tavLst>
                                    </p:anim>
                                    <p:anim calcmode="lin" valueType="num">
                                      <p:cBhvr>
                                        <p:cTn id="34" dur="500" fill="hold"/>
                                        <p:tgtEl>
                                          <p:spTgt spid="38"/>
                                        </p:tgtEl>
                                        <p:attrNameLst>
                                          <p:attrName>ppt_h</p:attrName>
                                        </p:attrNameLst>
                                      </p:cBhvr>
                                      <p:tavLst>
                                        <p:tav tm="0">
                                          <p:val>
                                            <p:fltVal val="0"/>
                                          </p:val>
                                        </p:tav>
                                        <p:tav tm="100000">
                                          <p:val>
                                            <p:strVal val="#ppt_h"/>
                                          </p:val>
                                        </p:tav>
                                      </p:tavLst>
                                    </p:anim>
                                    <p:animEffect transition="in" filter="fade">
                                      <p:cBhvr>
                                        <p:cTn id="35" dur="500"/>
                                        <p:tgtEl>
                                          <p:spTgt spid="38"/>
                                        </p:tgtEl>
                                      </p:cBhvr>
                                    </p:animEffect>
                                    <p:anim calcmode="lin" valueType="num">
                                      <p:cBhvr>
                                        <p:cTn id="36" dur="500" fill="hold"/>
                                        <p:tgtEl>
                                          <p:spTgt spid="38"/>
                                        </p:tgtEl>
                                        <p:attrNameLst>
                                          <p:attrName>ppt_x</p:attrName>
                                        </p:attrNameLst>
                                      </p:cBhvr>
                                      <p:tavLst>
                                        <p:tav tm="0">
                                          <p:val>
                                            <p:fltVal val="0.5"/>
                                          </p:val>
                                        </p:tav>
                                        <p:tav tm="100000">
                                          <p:val>
                                            <p:strVal val="#ppt_x"/>
                                          </p:val>
                                        </p:tav>
                                      </p:tavLst>
                                    </p:anim>
                                    <p:anim calcmode="lin" valueType="num">
                                      <p:cBhvr>
                                        <p:cTn id="37" dur="500" fill="hold"/>
                                        <p:tgtEl>
                                          <p:spTgt spid="38"/>
                                        </p:tgtEl>
                                        <p:attrNameLst>
                                          <p:attrName>ppt_y</p:attrName>
                                        </p:attrNameLst>
                                      </p:cBhvr>
                                      <p:tavLst>
                                        <p:tav tm="0">
                                          <p:val>
                                            <p:fltVal val="0.5"/>
                                          </p:val>
                                        </p:tav>
                                        <p:tav tm="100000">
                                          <p:val>
                                            <p:strVal val="#ppt_y"/>
                                          </p:val>
                                        </p:tav>
                                      </p:tavLst>
                                    </p:anim>
                                  </p:childTnLst>
                                </p:cTn>
                              </p:par>
                            </p:childTnLst>
                          </p:cTn>
                        </p:par>
                        <p:par>
                          <p:cTn id="38" fill="hold">
                            <p:stCondLst>
                              <p:cond delay="3750"/>
                            </p:stCondLst>
                            <p:childTnLst>
                              <p:par>
                                <p:cTn id="39" presetID="42" presetClass="entr" presetSubtype="0" fill="hold" grpId="0" nodeType="afterEffect">
                                  <p:stCondLst>
                                    <p:cond delay="0"/>
                                  </p:stCondLst>
                                  <p:childTnLst>
                                    <p:set>
                                      <p:cBhvr>
                                        <p:cTn id="40" dur="1" fill="hold">
                                          <p:stCondLst>
                                            <p:cond delay="0"/>
                                          </p:stCondLst>
                                        </p:cTn>
                                        <p:tgtEl>
                                          <p:spTgt spid="37"/>
                                        </p:tgtEl>
                                        <p:attrNameLst>
                                          <p:attrName>style.visibility</p:attrName>
                                        </p:attrNameLst>
                                      </p:cBhvr>
                                      <p:to>
                                        <p:strVal val="visible"/>
                                      </p:to>
                                    </p:set>
                                    <p:animEffect transition="in" filter="fade">
                                      <p:cBhvr>
                                        <p:cTn id="41" dur="1000"/>
                                        <p:tgtEl>
                                          <p:spTgt spid="37"/>
                                        </p:tgtEl>
                                      </p:cBhvr>
                                    </p:animEffect>
                                    <p:anim calcmode="lin" valueType="num">
                                      <p:cBhvr>
                                        <p:cTn id="42" dur="1000" fill="hold"/>
                                        <p:tgtEl>
                                          <p:spTgt spid="37"/>
                                        </p:tgtEl>
                                        <p:attrNameLst>
                                          <p:attrName>ppt_x</p:attrName>
                                        </p:attrNameLst>
                                      </p:cBhvr>
                                      <p:tavLst>
                                        <p:tav tm="0">
                                          <p:val>
                                            <p:strVal val="#ppt_x"/>
                                          </p:val>
                                        </p:tav>
                                        <p:tav tm="100000">
                                          <p:val>
                                            <p:strVal val="#ppt_x"/>
                                          </p:val>
                                        </p:tav>
                                      </p:tavLst>
                                    </p:anim>
                                    <p:anim calcmode="lin" valueType="num">
                                      <p:cBhvr>
                                        <p:cTn id="43"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2" grpId="0"/>
      <p:bldP spid="36" grpId="0" animBg="1"/>
      <p:bldP spid="37" grpId="0"/>
      <p:bldP spid="38" grpId="0" animBg="1"/>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5" name="Group 14"/>
          <p:cNvGrpSpPr/>
          <p:nvPr/>
        </p:nvGrpSpPr>
        <p:grpSpPr>
          <a:xfrm>
            <a:off x="4907280" y="1849036"/>
            <a:ext cx="2377440" cy="467127"/>
            <a:chOff x="2696381" y="6137360"/>
            <a:chExt cx="2377440" cy="467127"/>
          </a:xfrm>
        </p:grpSpPr>
        <p:sp>
          <p:nvSpPr>
            <p:cNvPr id="16" name="Rectangle 15"/>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p:cNvGrpSpPr/>
            <p:nvPr/>
          </p:nvGrpSpPr>
          <p:grpSpPr>
            <a:xfrm>
              <a:off x="2771745" y="6150580"/>
              <a:ext cx="1490427" cy="419533"/>
              <a:chOff x="2771745" y="6150580"/>
              <a:chExt cx="1490427" cy="419533"/>
            </a:xfrm>
          </p:grpSpPr>
          <p:sp>
            <p:nvSpPr>
              <p:cNvPr id="19" name="Rounded Rectangle 18"/>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8" name="TextBox 17"/>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1818</TotalTime>
  <Words>1286</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356</cp:revision>
  <dcterms:created xsi:type="dcterms:W3CDTF">2016-09-28T22:08:47Z</dcterms:created>
  <dcterms:modified xsi:type="dcterms:W3CDTF">2016-10-13T17:24:37Z</dcterms:modified>
</cp:coreProperties>
</file>