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5795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25513"/>
            <a:ext cx="3049878" cy="2887446"/>
            <a:chOff x="3567113" y="2686050"/>
            <a:chExt cx="1997075" cy="1890713"/>
          </a:xfrm>
          <a:solidFill>
            <a:srgbClr val="BF2500"/>
          </a:solidFill>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97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3567113" y="2686050"/>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DD43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19"/>
          <p:cNvGrpSpPr/>
          <p:nvPr/>
        </p:nvGrpSpPr>
        <p:grpSpPr>
          <a:xfrm>
            <a:off x="4523390" y="3315011"/>
            <a:ext cx="3617185" cy="2252256"/>
            <a:chOff x="3386138" y="2730500"/>
            <a:chExt cx="2368550" cy="1474788"/>
          </a:xfrm>
          <a:solidFill>
            <a:srgbClr val="CF3510"/>
          </a:solidFill>
          <a:effectLst>
            <a:outerShdw blurRad="50800" dist="38100" dir="5400000" algn="t" rotWithShape="0">
              <a:prstClr val="black">
                <a:alpha val="40000"/>
              </a:prstClr>
            </a:outerShdw>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ED532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B117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8"/>
          <p:cNvGrpSpPr/>
          <p:nvPr/>
        </p:nvGrpSpPr>
        <p:grpSpPr>
          <a:xfrm>
            <a:off x="4523390" y="2359207"/>
            <a:ext cx="3617185" cy="2256168"/>
            <a:chOff x="3386138" y="2156438"/>
            <a:chExt cx="2368550" cy="1477350"/>
          </a:xfrm>
          <a:solidFill>
            <a:srgbClr val="E04621"/>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C22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53" name="Freeform 13"/>
            <p:cNvSpPr>
              <a:spLocks/>
            </p:cNvSpPr>
            <p:nvPr/>
          </p:nvSpPr>
          <p:spPr bwMode="auto">
            <a:xfrm>
              <a:off x="3687763" y="2156438"/>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FE64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105243" y="1283759"/>
            <a:ext cx="2453481" cy="2068002"/>
            <a:chOff x="3767138" y="1466850"/>
            <a:chExt cx="1606551" cy="1354138"/>
          </a:xfrm>
          <a:solidFill>
            <a:srgbClr val="E76C0F"/>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C94E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968AB6DD-8B8A-4896-9E6C-EFFDDE78F2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406</cp:revision>
  <dcterms:created xsi:type="dcterms:W3CDTF">2016-09-28T22:08:47Z</dcterms:created>
  <dcterms:modified xsi:type="dcterms:W3CDTF">2019-06-23T19:02:13Z</dcterms:modified>
</cp:coreProperties>
</file>