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09947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Pic09">
    <p:spTree>
      <p:nvGrpSpPr>
        <p:cNvPr id="1" name=""/>
        <p:cNvGrpSpPr/>
        <p:nvPr/>
      </p:nvGrpSpPr>
      <p:grpSpPr>
        <a:xfrm>
          <a:off x="0" y="0"/>
          <a:ext cx="0" cy="0"/>
          <a:chOff x="0" y="0"/>
          <a:chExt cx="0" cy="0"/>
        </a:xfrm>
      </p:grpSpPr>
      <p:sp>
        <p:nvSpPr>
          <p:cNvPr id="5" name="Rectangle 4"/>
          <p:cNvSpPr/>
          <p:nvPr userDrawn="1"/>
        </p:nvSpPr>
        <p:spPr bwMode="auto">
          <a:xfrm>
            <a:off x="-15240" y="1471960"/>
            <a:ext cx="12207240" cy="4956975"/>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 name="Picture Placeholder 7"/>
          <p:cNvSpPr>
            <a:spLocks noGrp="1"/>
          </p:cNvSpPr>
          <p:nvPr>
            <p:ph type="pic" sz="quarter" idx="15" hasCustomPrompt="1"/>
          </p:nvPr>
        </p:nvSpPr>
        <p:spPr>
          <a:xfrm>
            <a:off x="880609" y="1892815"/>
            <a:ext cx="4908153" cy="4301321"/>
          </a:xfrm>
          <a:prstGeom prst="rect">
            <a:avLst/>
          </a:prstGeom>
          <a:solidFill>
            <a:schemeClr val="bg1">
              <a:lumMod val="95000"/>
            </a:schemeClr>
          </a:solidFill>
          <a:ln>
            <a:noFill/>
          </a:ln>
        </p:spPr>
        <p:txBody>
          <a:bodyPr bIns="274320" anchor="b"/>
          <a:lstStyle>
            <a:lvl1pPr algn="ctr">
              <a:buNone/>
              <a:defRPr sz="1600">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718787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1000"/>
                                        <p:tgtEl>
                                          <p:spTgt spid="5"/>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t="6163" b="6163"/>
          <a:stretch>
            <a:fillRect/>
          </a:stretch>
        </p:blipFill>
        <p:spPr/>
      </p:pic>
      <p:sp>
        <p:nvSpPr>
          <p:cNvPr id="48" name="TextBox 47"/>
          <p:cNvSpPr txBox="1"/>
          <p:nvPr/>
        </p:nvSpPr>
        <p:spPr>
          <a:xfrm>
            <a:off x="6196518" y="2281331"/>
            <a:ext cx="5122517" cy="861774"/>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75000"/>
                  </a:schemeClr>
                </a:solidFill>
              </a:rPr>
              <a:t>Lorem ipsum dolor sit amet, consectetur adipiscing elit, sed do eiusmod tempor incididunt utdse ut labore et dolore exercitation. Lorem ipsum dolor sit amet, consectetur adipiscing elit, sed do eiusmod tempor incididunt utdse ut labore et dolore exercitation </a:t>
            </a:r>
          </a:p>
        </p:txBody>
      </p:sp>
      <p:sp>
        <p:nvSpPr>
          <p:cNvPr id="49" name="Rectangle 48"/>
          <p:cNvSpPr/>
          <p:nvPr/>
        </p:nvSpPr>
        <p:spPr>
          <a:xfrm>
            <a:off x="6196517" y="1892783"/>
            <a:ext cx="2121218" cy="287323"/>
          </a:xfrm>
          <a:prstGeom prst="rect">
            <a:avLst/>
          </a:prstGeom>
        </p:spPr>
        <p:txBody>
          <a:bodyPr wrap="square" lIns="0" tIns="0" rIns="0" bIns="0" anchor="ctr">
            <a:spAutoFit/>
          </a:bodyPr>
          <a:lstStyle/>
          <a:p>
            <a:r>
              <a:rPr lang="en-US" b="1" dirty="0">
                <a:solidFill>
                  <a:schemeClr val="bg1">
                    <a:lumMod val="95000"/>
                  </a:schemeClr>
                </a:solidFill>
              </a:rPr>
              <a:t>LOREM IPSUM</a:t>
            </a:r>
          </a:p>
        </p:txBody>
      </p:sp>
      <p:sp>
        <p:nvSpPr>
          <p:cNvPr id="50" name="Rectangle 49"/>
          <p:cNvSpPr/>
          <p:nvPr/>
        </p:nvSpPr>
        <p:spPr>
          <a:xfrm>
            <a:off x="6196517" y="3307112"/>
            <a:ext cx="2121218" cy="276999"/>
          </a:xfrm>
          <a:prstGeom prst="rect">
            <a:avLst/>
          </a:prstGeom>
        </p:spPr>
        <p:txBody>
          <a:bodyPr wrap="square" lIns="0" tIns="0" rIns="0" bIns="0" anchor="ctr">
            <a:spAutoFit/>
          </a:bodyPr>
          <a:lstStyle/>
          <a:p>
            <a:r>
              <a:rPr lang="en-US" b="1" dirty="0">
                <a:solidFill>
                  <a:schemeClr val="bg1">
                    <a:lumMod val="95000"/>
                  </a:schemeClr>
                </a:solidFill>
              </a:rPr>
              <a:t>LOREM IPSUM</a:t>
            </a:r>
          </a:p>
        </p:txBody>
      </p:sp>
      <p:grpSp>
        <p:nvGrpSpPr>
          <p:cNvPr id="63" name="Group 62"/>
          <p:cNvGrpSpPr/>
          <p:nvPr/>
        </p:nvGrpSpPr>
        <p:grpSpPr>
          <a:xfrm>
            <a:off x="127357" y="-21594"/>
            <a:ext cx="2524868" cy="613385"/>
            <a:chOff x="127357" y="-6354"/>
            <a:chExt cx="2524868" cy="613385"/>
          </a:xfrm>
        </p:grpSpPr>
        <p:sp>
          <p:nvSpPr>
            <p:cNvPr id="64" name="Round Same Side Corner Rectangle 63"/>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65" name="TextBox 6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73" name="Rectangle 72"/>
          <p:cNvSpPr/>
          <p:nvPr/>
        </p:nvSpPr>
        <p:spPr>
          <a:xfrm>
            <a:off x="6118603" y="4025119"/>
            <a:ext cx="5383007" cy="13716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6118602" y="4029598"/>
            <a:ext cx="4138101" cy="137160"/>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p:cNvGrpSpPr/>
          <p:nvPr/>
        </p:nvGrpSpPr>
        <p:grpSpPr>
          <a:xfrm>
            <a:off x="10026053" y="3563465"/>
            <a:ext cx="806284" cy="425202"/>
            <a:chOff x="2791098" y="4153810"/>
            <a:chExt cx="806284" cy="425202"/>
          </a:xfrm>
          <a:effectLst>
            <a:outerShdw blurRad="50800" dist="38100" dir="2700000" algn="tl" rotWithShape="0">
              <a:prstClr val="black">
                <a:alpha val="40000"/>
              </a:prstClr>
            </a:outerShdw>
          </a:effectLst>
        </p:grpSpPr>
        <p:sp>
          <p:nvSpPr>
            <p:cNvPr id="79" name="Freeform 78"/>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Box 79"/>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76%</a:t>
              </a:r>
            </a:p>
          </p:txBody>
        </p:sp>
      </p:grpSp>
      <p:sp>
        <p:nvSpPr>
          <p:cNvPr id="81" name="TextBox 80"/>
          <p:cNvSpPr txBox="1"/>
          <p:nvPr/>
        </p:nvSpPr>
        <p:spPr>
          <a:xfrm>
            <a:off x="6036102" y="3703051"/>
            <a:ext cx="1257065" cy="338554"/>
          </a:xfrm>
          <a:prstGeom prst="rect">
            <a:avLst/>
          </a:prstGeom>
          <a:noFill/>
        </p:spPr>
        <p:txBody>
          <a:bodyPr wrap="square" rtlCol="0">
            <a:spAutoFit/>
          </a:bodyPr>
          <a:lstStyle/>
          <a:p>
            <a:r>
              <a:rPr lang="en-US" sz="1600" dirty="0">
                <a:solidFill>
                  <a:schemeClr val="bg1"/>
                </a:solidFill>
              </a:rPr>
              <a:t>Option 01</a:t>
            </a:r>
          </a:p>
        </p:txBody>
      </p:sp>
      <p:sp>
        <p:nvSpPr>
          <p:cNvPr id="82" name="Rectangle 81"/>
          <p:cNvSpPr/>
          <p:nvPr/>
        </p:nvSpPr>
        <p:spPr>
          <a:xfrm>
            <a:off x="6118603" y="4660385"/>
            <a:ext cx="5383007" cy="13716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6118602" y="4661812"/>
            <a:ext cx="2650825" cy="137160"/>
          </a:xfrm>
          <a:prstGeom prst="rect">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p:cNvGrpSpPr/>
          <p:nvPr/>
        </p:nvGrpSpPr>
        <p:grpSpPr>
          <a:xfrm>
            <a:off x="8549792" y="4198731"/>
            <a:ext cx="806284" cy="425202"/>
            <a:chOff x="2791098" y="4153810"/>
            <a:chExt cx="806284" cy="425202"/>
          </a:xfrm>
          <a:effectLst>
            <a:outerShdw blurRad="50800" dist="38100" dir="2700000" algn="tl" rotWithShape="0">
              <a:prstClr val="black">
                <a:alpha val="40000"/>
              </a:prstClr>
            </a:outerShdw>
          </a:effectLst>
        </p:grpSpPr>
        <p:sp>
          <p:nvSpPr>
            <p:cNvPr id="85" name="Freeform 84"/>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TextBox 85"/>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52%</a:t>
              </a:r>
            </a:p>
          </p:txBody>
        </p:sp>
      </p:grpSp>
      <p:sp>
        <p:nvSpPr>
          <p:cNvPr id="87" name="TextBox 86"/>
          <p:cNvSpPr txBox="1"/>
          <p:nvPr/>
        </p:nvSpPr>
        <p:spPr>
          <a:xfrm>
            <a:off x="6036102" y="4338317"/>
            <a:ext cx="1257065" cy="338554"/>
          </a:xfrm>
          <a:prstGeom prst="rect">
            <a:avLst/>
          </a:prstGeom>
          <a:noFill/>
        </p:spPr>
        <p:txBody>
          <a:bodyPr wrap="square" rtlCol="0">
            <a:spAutoFit/>
          </a:bodyPr>
          <a:lstStyle/>
          <a:p>
            <a:r>
              <a:rPr lang="en-US" sz="1600" dirty="0">
                <a:solidFill>
                  <a:schemeClr val="bg1"/>
                </a:solidFill>
              </a:rPr>
              <a:t>Option 02</a:t>
            </a:r>
          </a:p>
        </p:txBody>
      </p:sp>
      <p:sp>
        <p:nvSpPr>
          <p:cNvPr id="88" name="Rectangle 87"/>
          <p:cNvSpPr/>
          <p:nvPr/>
        </p:nvSpPr>
        <p:spPr>
          <a:xfrm>
            <a:off x="6118603" y="5303566"/>
            <a:ext cx="5383007" cy="13716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6118601" y="5308045"/>
            <a:ext cx="4572000" cy="137160"/>
          </a:xfrm>
          <a:prstGeom prst="rec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p:cNvGrpSpPr/>
          <p:nvPr/>
        </p:nvGrpSpPr>
        <p:grpSpPr>
          <a:xfrm>
            <a:off x="10466731" y="4841912"/>
            <a:ext cx="806284" cy="425202"/>
            <a:chOff x="2791098" y="4153810"/>
            <a:chExt cx="806284" cy="425202"/>
          </a:xfrm>
          <a:effectLst>
            <a:outerShdw blurRad="50800" dist="38100" dir="2700000" algn="tl" rotWithShape="0">
              <a:prstClr val="black">
                <a:alpha val="40000"/>
              </a:prstClr>
            </a:outerShdw>
          </a:effectLst>
        </p:grpSpPr>
        <p:sp>
          <p:nvSpPr>
            <p:cNvPr id="91" name="Freeform 90"/>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TextBox 91"/>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84%</a:t>
              </a:r>
            </a:p>
          </p:txBody>
        </p:sp>
      </p:grpSp>
      <p:sp>
        <p:nvSpPr>
          <p:cNvPr id="93" name="TextBox 92"/>
          <p:cNvSpPr txBox="1"/>
          <p:nvPr/>
        </p:nvSpPr>
        <p:spPr>
          <a:xfrm>
            <a:off x="6036102" y="4981498"/>
            <a:ext cx="1257065" cy="338554"/>
          </a:xfrm>
          <a:prstGeom prst="rect">
            <a:avLst/>
          </a:prstGeom>
          <a:noFill/>
        </p:spPr>
        <p:txBody>
          <a:bodyPr wrap="square" rtlCol="0">
            <a:spAutoFit/>
          </a:bodyPr>
          <a:lstStyle/>
          <a:p>
            <a:r>
              <a:rPr lang="en-US" sz="1600" dirty="0">
                <a:solidFill>
                  <a:schemeClr val="bg1"/>
                </a:solidFill>
              </a:rPr>
              <a:t>Option 03</a:t>
            </a:r>
          </a:p>
        </p:txBody>
      </p:sp>
      <p:sp>
        <p:nvSpPr>
          <p:cNvPr id="94" name="Rectangle 93"/>
          <p:cNvSpPr/>
          <p:nvPr/>
        </p:nvSpPr>
        <p:spPr>
          <a:xfrm>
            <a:off x="6118603" y="5940250"/>
            <a:ext cx="5383007" cy="13716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6118602" y="5933712"/>
            <a:ext cx="3566160" cy="137160"/>
          </a:xfrm>
          <a:prstGeom prst="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9464187" y="5478596"/>
            <a:ext cx="806284" cy="425202"/>
            <a:chOff x="2791098" y="4153810"/>
            <a:chExt cx="806284" cy="425202"/>
          </a:xfrm>
          <a:effectLst>
            <a:outerShdw blurRad="50800" dist="38100" dir="2700000" algn="tl" rotWithShape="0">
              <a:prstClr val="black">
                <a:alpha val="40000"/>
              </a:prstClr>
            </a:outerShdw>
          </a:effectLst>
        </p:grpSpPr>
        <p:sp>
          <p:nvSpPr>
            <p:cNvPr id="97" name="Freeform 96"/>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TextBox 97"/>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67%</a:t>
              </a:r>
            </a:p>
          </p:txBody>
        </p:sp>
      </p:grpSp>
      <p:sp>
        <p:nvSpPr>
          <p:cNvPr id="99" name="TextBox 98"/>
          <p:cNvSpPr txBox="1"/>
          <p:nvPr/>
        </p:nvSpPr>
        <p:spPr>
          <a:xfrm>
            <a:off x="6036102" y="5618182"/>
            <a:ext cx="1257065" cy="338554"/>
          </a:xfrm>
          <a:prstGeom prst="rect">
            <a:avLst/>
          </a:prstGeom>
          <a:noFill/>
        </p:spPr>
        <p:txBody>
          <a:bodyPr wrap="square" rtlCol="0">
            <a:spAutoFit/>
          </a:bodyPr>
          <a:lstStyle/>
          <a:p>
            <a:r>
              <a:rPr lang="en-US" sz="1600" dirty="0">
                <a:solidFill>
                  <a:schemeClr val="bg1"/>
                </a:solidFill>
              </a:rPr>
              <a:t>Option 04</a:t>
            </a:r>
          </a:p>
        </p:txBody>
      </p:sp>
    </p:spTree>
    <p:extLst>
      <p:ext uri="{BB962C8B-B14F-4D97-AF65-F5344CB8AC3E}">
        <p14:creationId xmlns:p14="http://schemas.microsoft.com/office/powerpoint/2010/main" val="95222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1000"/>
                                        <p:tgtEl>
                                          <p:spTgt spid="49"/>
                                        </p:tgtEl>
                                      </p:cBhvr>
                                    </p:animEffect>
                                    <p:anim calcmode="lin" valueType="num">
                                      <p:cBhvr>
                                        <p:cTn id="8" dur="1000" fill="hold"/>
                                        <p:tgtEl>
                                          <p:spTgt spid="49"/>
                                        </p:tgtEl>
                                        <p:attrNameLst>
                                          <p:attrName>ppt_x</p:attrName>
                                        </p:attrNameLst>
                                      </p:cBhvr>
                                      <p:tavLst>
                                        <p:tav tm="0">
                                          <p:val>
                                            <p:strVal val="#ppt_x"/>
                                          </p:val>
                                        </p:tav>
                                        <p:tav tm="100000">
                                          <p:val>
                                            <p:strVal val="#ppt_x"/>
                                          </p:val>
                                        </p:tav>
                                      </p:tavLst>
                                    </p:anim>
                                    <p:anim calcmode="lin" valueType="num">
                                      <p:cBhvr>
                                        <p:cTn id="9" dur="1000" fill="hold"/>
                                        <p:tgtEl>
                                          <p:spTgt spid="4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48"/>
                                        </p:tgtEl>
                                        <p:attrNameLst>
                                          <p:attrName>style.visibility</p:attrName>
                                        </p:attrNameLst>
                                      </p:cBhvr>
                                      <p:to>
                                        <p:strVal val="visible"/>
                                      </p:to>
                                    </p:set>
                                    <p:animEffect transition="in" filter="wipe(left)">
                                      <p:cBhvr>
                                        <p:cTn id="13" dur="1000"/>
                                        <p:tgtEl>
                                          <p:spTgt spid="4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fade">
                                      <p:cBhvr>
                                        <p:cTn id="17" dur="1000"/>
                                        <p:tgtEl>
                                          <p:spTgt spid="50"/>
                                        </p:tgtEl>
                                      </p:cBhvr>
                                    </p:animEffect>
                                    <p:anim calcmode="lin" valueType="num">
                                      <p:cBhvr>
                                        <p:cTn id="18" dur="1000" fill="hold"/>
                                        <p:tgtEl>
                                          <p:spTgt spid="50"/>
                                        </p:tgtEl>
                                        <p:attrNameLst>
                                          <p:attrName>ppt_x</p:attrName>
                                        </p:attrNameLst>
                                      </p:cBhvr>
                                      <p:tavLst>
                                        <p:tav tm="0">
                                          <p:val>
                                            <p:strVal val="#ppt_x"/>
                                          </p:val>
                                        </p:tav>
                                        <p:tav tm="100000">
                                          <p:val>
                                            <p:strVal val="#ppt_x"/>
                                          </p:val>
                                        </p:tav>
                                      </p:tavLst>
                                    </p:anim>
                                    <p:anim calcmode="lin" valueType="num">
                                      <p:cBhvr>
                                        <p:cTn id="19" dur="1000" fill="hold"/>
                                        <p:tgtEl>
                                          <p:spTgt spid="50"/>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81"/>
                                        </p:tgtEl>
                                        <p:attrNameLst>
                                          <p:attrName>style.visibility</p:attrName>
                                        </p:attrNameLst>
                                      </p:cBhvr>
                                      <p:to>
                                        <p:strVal val="visible"/>
                                      </p:to>
                                    </p:set>
                                    <p:animEffect transition="in" filter="wipe(left)">
                                      <p:cBhvr>
                                        <p:cTn id="23" dur="500"/>
                                        <p:tgtEl>
                                          <p:spTgt spid="81"/>
                                        </p:tgtEl>
                                      </p:cBhvr>
                                    </p:animEffect>
                                  </p:childTnLst>
                                </p:cTn>
                              </p:par>
                            </p:childTnLst>
                          </p:cTn>
                        </p:par>
                        <p:par>
                          <p:cTn id="24" fill="hold">
                            <p:stCondLst>
                              <p:cond delay="3500"/>
                            </p:stCondLst>
                            <p:childTnLst>
                              <p:par>
                                <p:cTn id="25" presetID="22" presetClass="entr" presetSubtype="2" fill="hold" grpId="0" nodeType="afterEffect">
                                  <p:stCondLst>
                                    <p:cond delay="0"/>
                                  </p:stCondLst>
                                  <p:childTnLst>
                                    <p:set>
                                      <p:cBhvr>
                                        <p:cTn id="26" dur="1" fill="hold">
                                          <p:stCondLst>
                                            <p:cond delay="0"/>
                                          </p:stCondLst>
                                        </p:cTn>
                                        <p:tgtEl>
                                          <p:spTgt spid="73"/>
                                        </p:tgtEl>
                                        <p:attrNameLst>
                                          <p:attrName>style.visibility</p:attrName>
                                        </p:attrNameLst>
                                      </p:cBhvr>
                                      <p:to>
                                        <p:strVal val="visible"/>
                                      </p:to>
                                    </p:set>
                                    <p:animEffect transition="in" filter="wipe(right)">
                                      <p:cBhvr>
                                        <p:cTn id="27" dur="1000"/>
                                        <p:tgtEl>
                                          <p:spTgt spid="73"/>
                                        </p:tgtEl>
                                      </p:cBhvr>
                                    </p:animEffect>
                                  </p:childTnLst>
                                </p:cTn>
                              </p:par>
                            </p:childTnLst>
                          </p:cTn>
                        </p:par>
                        <p:par>
                          <p:cTn id="28" fill="hold">
                            <p:stCondLst>
                              <p:cond delay="4500"/>
                            </p:stCondLst>
                            <p:childTnLst>
                              <p:par>
                                <p:cTn id="29" presetID="22" presetClass="entr" presetSubtype="8" fill="hold" grpId="0" nodeType="afterEffect">
                                  <p:stCondLst>
                                    <p:cond delay="0"/>
                                  </p:stCondLst>
                                  <p:childTnLst>
                                    <p:set>
                                      <p:cBhvr>
                                        <p:cTn id="30" dur="1" fill="hold">
                                          <p:stCondLst>
                                            <p:cond delay="0"/>
                                          </p:stCondLst>
                                        </p:cTn>
                                        <p:tgtEl>
                                          <p:spTgt spid="75"/>
                                        </p:tgtEl>
                                        <p:attrNameLst>
                                          <p:attrName>style.visibility</p:attrName>
                                        </p:attrNameLst>
                                      </p:cBhvr>
                                      <p:to>
                                        <p:strVal val="visible"/>
                                      </p:to>
                                    </p:set>
                                    <p:animEffect transition="in" filter="wipe(left)">
                                      <p:cBhvr>
                                        <p:cTn id="31" dur="1000"/>
                                        <p:tgtEl>
                                          <p:spTgt spid="75"/>
                                        </p:tgtEl>
                                      </p:cBhvr>
                                    </p:animEffect>
                                  </p:childTnLst>
                                </p:cTn>
                              </p:par>
                              <p:par>
                                <p:cTn id="32" presetID="2" presetClass="entr" presetSubtype="8" fill="hold" nodeType="withEffect">
                                  <p:stCondLst>
                                    <p:cond delay="0"/>
                                  </p:stCondLst>
                                  <p:childTnLst>
                                    <p:set>
                                      <p:cBhvr>
                                        <p:cTn id="33" dur="1" fill="hold">
                                          <p:stCondLst>
                                            <p:cond delay="0"/>
                                          </p:stCondLst>
                                        </p:cTn>
                                        <p:tgtEl>
                                          <p:spTgt spid="76"/>
                                        </p:tgtEl>
                                        <p:attrNameLst>
                                          <p:attrName>style.visibility</p:attrName>
                                        </p:attrNameLst>
                                      </p:cBhvr>
                                      <p:to>
                                        <p:strVal val="visible"/>
                                      </p:to>
                                    </p:set>
                                    <p:anim calcmode="lin" valueType="num">
                                      <p:cBhvr additive="base">
                                        <p:cTn id="34" dur="1000" fill="hold"/>
                                        <p:tgtEl>
                                          <p:spTgt spid="76"/>
                                        </p:tgtEl>
                                        <p:attrNameLst>
                                          <p:attrName>ppt_x</p:attrName>
                                        </p:attrNameLst>
                                      </p:cBhvr>
                                      <p:tavLst>
                                        <p:tav tm="0">
                                          <p:val>
                                            <p:strVal val="0-#ppt_w/2"/>
                                          </p:val>
                                        </p:tav>
                                        <p:tav tm="100000">
                                          <p:val>
                                            <p:strVal val="#ppt_x"/>
                                          </p:val>
                                        </p:tav>
                                      </p:tavLst>
                                    </p:anim>
                                    <p:anim calcmode="lin" valueType="num">
                                      <p:cBhvr additive="base">
                                        <p:cTn id="35" dur="1000" fill="hold"/>
                                        <p:tgtEl>
                                          <p:spTgt spid="76"/>
                                        </p:tgtEl>
                                        <p:attrNameLst>
                                          <p:attrName>ppt_y</p:attrName>
                                        </p:attrNameLst>
                                      </p:cBhvr>
                                      <p:tavLst>
                                        <p:tav tm="0">
                                          <p:val>
                                            <p:strVal val="#ppt_y"/>
                                          </p:val>
                                        </p:tav>
                                        <p:tav tm="100000">
                                          <p:val>
                                            <p:strVal val="#ppt_y"/>
                                          </p:val>
                                        </p:tav>
                                      </p:tavLst>
                                    </p:anim>
                                  </p:childTnLst>
                                </p:cTn>
                              </p:par>
                            </p:childTnLst>
                          </p:cTn>
                        </p:par>
                        <p:par>
                          <p:cTn id="36" fill="hold">
                            <p:stCondLst>
                              <p:cond delay="5500"/>
                            </p:stCondLst>
                            <p:childTnLst>
                              <p:par>
                                <p:cTn id="37" presetID="22" presetClass="entr" presetSubtype="8" fill="hold" grpId="0" nodeType="afterEffect">
                                  <p:stCondLst>
                                    <p:cond delay="0"/>
                                  </p:stCondLst>
                                  <p:childTnLst>
                                    <p:set>
                                      <p:cBhvr>
                                        <p:cTn id="38" dur="1" fill="hold">
                                          <p:stCondLst>
                                            <p:cond delay="0"/>
                                          </p:stCondLst>
                                        </p:cTn>
                                        <p:tgtEl>
                                          <p:spTgt spid="87"/>
                                        </p:tgtEl>
                                        <p:attrNameLst>
                                          <p:attrName>style.visibility</p:attrName>
                                        </p:attrNameLst>
                                      </p:cBhvr>
                                      <p:to>
                                        <p:strVal val="visible"/>
                                      </p:to>
                                    </p:set>
                                    <p:animEffect transition="in" filter="wipe(left)">
                                      <p:cBhvr>
                                        <p:cTn id="39" dur="500"/>
                                        <p:tgtEl>
                                          <p:spTgt spid="87"/>
                                        </p:tgtEl>
                                      </p:cBhvr>
                                    </p:animEffect>
                                  </p:childTnLst>
                                </p:cTn>
                              </p:par>
                            </p:childTnLst>
                          </p:cTn>
                        </p:par>
                        <p:par>
                          <p:cTn id="40" fill="hold">
                            <p:stCondLst>
                              <p:cond delay="6000"/>
                            </p:stCondLst>
                            <p:childTnLst>
                              <p:par>
                                <p:cTn id="41" presetID="22" presetClass="entr" presetSubtype="2" fill="hold" grpId="0" nodeType="afterEffect">
                                  <p:stCondLst>
                                    <p:cond delay="0"/>
                                  </p:stCondLst>
                                  <p:childTnLst>
                                    <p:set>
                                      <p:cBhvr>
                                        <p:cTn id="42" dur="1" fill="hold">
                                          <p:stCondLst>
                                            <p:cond delay="0"/>
                                          </p:stCondLst>
                                        </p:cTn>
                                        <p:tgtEl>
                                          <p:spTgt spid="82"/>
                                        </p:tgtEl>
                                        <p:attrNameLst>
                                          <p:attrName>style.visibility</p:attrName>
                                        </p:attrNameLst>
                                      </p:cBhvr>
                                      <p:to>
                                        <p:strVal val="visible"/>
                                      </p:to>
                                    </p:set>
                                    <p:animEffect transition="in" filter="wipe(right)">
                                      <p:cBhvr>
                                        <p:cTn id="43" dur="1000"/>
                                        <p:tgtEl>
                                          <p:spTgt spid="82"/>
                                        </p:tgtEl>
                                      </p:cBhvr>
                                    </p:animEffect>
                                  </p:childTnLst>
                                </p:cTn>
                              </p:par>
                            </p:childTnLst>
                          </p:cTn>
                        </p:par>
                        <p:par>
                          <p:cTn id="44" fill="hold">
                            <p:stCondLst>
                              <p:cond delay="7000"/>
                            </p:stCondLst>
                            <p:childTnLst>
                              <p:par>
                                <p:cTn id="45" presetID="22" presetClass="entr" presetSubtype="8" fill="hold" grpId="0" nodeType="afterEffect">
                                  <p:stCondLst>
                                    <p:cond delay="0"/>
                                  </p:stCondLst>
                                  <p:childTnLst>
                                    <p:set>
                                      <p:cBhvr>
                                        <p:cTn id="46" dur="1" fill="hold">
                                          <p:stCondLst>
                                            <p:cond delay="0"/>
                                          </p:stCondLst>
                                        </p:cTn>
                                        <p:tgtEl>
                                          <p:spTgt spid="83"/>
                                        </p:tgtEl>
                                        <p:attrNameLst>
                                          <p:attrName>style.visibility</p:attrName>
                                        </p:attrNameLst>
                                      </p:cBhvr>
                                      <p:to>
                                        <p:strVal val="visible"/>
                                      </p:to>
                                    </p:set>
                                    <p:animEffect transition="in" filter="wipe(left)">
                                      <p:cBhvr>
                                        <p:cTn id="47" dur="1000"/>
                                        <p:tgtEl>
                                          <p:spTgt spid="83"/>
                                        </p:tgtEl>
                                      </p:cBhvr>
                                    </p:animEffect>
                                  </p:childTnLst>
                                </p:cTn>
                              </p:par>
                              <p:par>
                                <p:cTn id="48" presetID="2" presetClass="entr" presetSubtype="8" fill="hold" nodeType="withEffect">
                                  <p:stCondLst>
                                    <p:cond delay="0"/>
                                  </p:stCondLst>
                                  <p:childTnLst>
                                    <p:set>
                                      <p:cBhvr>
                                        <p:cTn id="49" dur="1" fill="hold">
                                          <p:stCondLst>
                                            <p:cond delay="0"/>
                                          </p:stCondLst>
                                        </p:cTn>
                                        <p:tgtEl>
                                          <p:spTgt spid="84"/>
                                        </p:tgtEl>
                                        <p:attrNameLst>
                                          <p:attrName>style.visibility</p:attrName>
                                        </p:attrNameLst>
                                      </p:cBhvr>
                                      <p:to>
                                        <p:strVal val="visible"/>
                                      </p:to>
                                    </p:set>
                                    <p:anim calcmode="lin" valueType="num">
                                      <p:cBhvr additive="base">
                                        <p:cTn id="50" dur="1000" fill="hold"/>
                                        <p:tgtEl>
                                          <p:spTgt spid="84"/>
                                        </p:tgtEl>
                                        <p:attrNameLst>
                                          <p:attrName>ppt_x</p:attrName>
                                        </p:attrNameLst>
                                      </p:cBhvr>
                                      <p:tavLst>
                                        <p:tav tm="0">
                                          <p:val>
                                            <p:strVal val="0-#ppt_w/2"/>
                                          </p:val>
                                        </p:tav>
                                        <p:tav tm="100000">
                                          <p:val>
                                            <p:strVal val="#ppt_x"/>
                                          </p:val>
                                        </p:tav>
                                      </p:tavLst>
                                    </p:anim>
                                    <p:anim calcmode="lin" valueType="num">
                                      <p:cBhvr additive="base">
                                        <p:cTn id="51" dur="1000" fill="hold"/>
                                        <p:tgtEl>
                                          <p:spTgt spid="84"/>
                                        </p:tgtEl>
                                        <p:attrNameLst>
                                          <p:attrName>ppt_y</p:attrName>
                                        </p:attrNameLst>
                                      </p:cBhvr>
                                      <p:tavLst>
                                        <p:tav tm="0">
                                          <p:val>
                                            <p:strVal val="#ppt_y"/>
                                          </p:val>
                                        </p:tav>
                                        <p:tav tm="100000">
                                          <p:val>
                                            <p:strVal val="#ppt_y"/>
                                          </p:val>
                                        </p:tav>
                                      </p:tavLst>
                                    </p:anim>
                                  </p:childTnLst>
                                </p:cTn>
                              </p:par>
                            </p:childTnLst>
                          </p:cTn>
                        </p:par>
                        <p:par>
                          <p:cTn id="52" fill="hold">
                            <p:stCondLst>
                              <p:cond delay="8000"/>
                            </p:stCondLst>
                            <p:childTnLst>
                              <p:par>
                                <p:cTn id="53" presetID="22" presetClass="entr" presetSubtype="8" fill="hold" grpId="0" nodeType="afterEffect">
                                  <p:stCondLst>
                                    <p:cond delay="0"/>
                                  </p:stCondLst>
                                  <p:childTnLst>
                                    <p:set>
                                      <p:cBhvr>
                                        <p:cTn id="54" dur="1" fill="hold">
                                          <p:stCondLst>
                                            <p:cond delay="0"/>
                                          </p:stCondLst>
                                        </p:cTn>
                                        <p:tgtEl>
                                          <p:spTgt spid="93"/>
                                        </p:tgtEl>
                                        <p:attrNameLst>
                                          <p:attrName>style.visibility</p:attrName>
                                        </p:attrNameLst>
                                      </p:cBhvr>
                                      <p:to>
                                        <p:strVal val="visible"/>
                                      </p:to>
                                    </p:set>
                                    <p:animEffect transition="in" filter="wipe(left)">
                                      <p:cBhvr>
                                        <p:cTn id="55" dur="500"/>
                                        <p:tgtEl>
                                          <p:spTgt spid="93"/>
                                        </p:tgtEl>
                                      </p:cBhvr>
                                    </p:animEffect>
                                  </p:childTnLst>
                                </p:cTn>
                              </p:par>
                            </p:childTnLst>
                          </p:cTn>
                        </p:par>
                        <p:par>
                          <p:cTn id="56" fill="hold">
                            <p:stCondLst>
                              <p:cond delay="8500"/>
                            </p:stCondLst>
                            <p:childTnLst>
                              <p:par>
                                <p:cTn id="57" presetID="22" presetClass="entr" presetSubtype="2" fill="hold" grpId="0" nodeType="afterEffect">
                                  <p:stCondLst>
                                    <p:cond delay="0"/>
                                  </p:stCondLst>
                                  <p:childTnLst>
                                    <p:set>
                                      <p:cBhvr>
                                        <p:cTn id="58" dur="1" fill="hold">
                                          <p:stCondLst>
                                            <p:cond delay="0"/>
                                          </p:stCondLst>
                                        </p:cTn>
                                        <p:tgtEl>
                                          <p:spTgt spid="88"/>
                                        </p:tgtEl>
                                        <p:attrNameLst>
                                          <p:attrName>style.visibility</p:attrName>
                                        </p:attrNameLst>
                                      </p:cBhvr>
                                      <p:to>
                                        <p:strVal val="visible"/>
                                      </p:to>
                                    </p:set>
                                    <p:animEffect transition="in" filter="wipe(right)">
                                      <p:cBhvr>
                                        <p:cTn id="59" dur="1000"/>
                                        <p:tgtEl>
                                          <p:spTgt spid="88"/>
                                        </p:tgtEl>
                                      </p:cBhvr>
                                    </p:animEffect>
                                  </p:childTnLst>
                                </p:cTn>
                              </p:par>
                            </p:childTnLst>
                          </p:cTn>
                        </p:par>
                        <p:par>
                          <p:cTn id="60" fill="hold">
                            <p:stCondLst>
                              <p:cond delay="9500"/>
                            </p:stCondLst>
                            <p:childTnLst>
                              <p:par>
                                <p:cTn id="61" presetID="22" presetClass="entr" presetSubtype="8" fill="hold" grpId="0" nodeType="afterEffect">
                                  <p:stCondLst>
                                    <p:cond delay="0"/>
                                  </p:stCondLst>
                                  <p:childTnLst>
                                    <p:set>
                                      <p:cBhvr>
                                        <p:cTn id="62" dur="1" fill="hold">
                                          <p:stCondLst>
                                            <p:cond delay="0"/>
                                          </p:stCondLst>
                                        </p:cTn>
                                        <p:tgtEl>
                                          <p:spTgt spid="89"/>
                                        </p:tgtEl>
                                        <p:attrNameLst>
                                          <p:attrName>style.visibility</p:attrName>
                                        </p:attrNameLst>
                                      </p:cBhvr>
                                      <p:to>
                                        <p:strVal val="visible"/>
                                      </p:to>
                                    </p:set>
                                    <p:animEffect transition="in" filter="wipe(left)">
                                      <p:cBhvr>
                                        <p:cTn id="63" dur="1000"/>
                                        <p:tgtEl>
                                          <p:spTgt spid="89"/>
                                        </p:tgtEl>
                                      </p:cBhvr>
                                    </p:animEffect>
                                  </p:childTnLst>
                                </p:cTn>
                              </p:par>
                              <p:par>
                                <p:cTn id="64" presetID="2" presetClass="entr" presetSubtype="8" fill="hold" nodeType="withEffect">
                                  <p:stCondLst>
                                    <p:cond delay="0"/>
                                  </p:stCondLst>
                                  <p:childTnLst>
                                    <p:set>
                                      <p:cBhvr>
                                        <p:cTn id="65" dur="1" fill="hold">
                                          <p:stCondLst>
                                            <p:cond delay="0"/>
                                          </p:stCondLst>
                                        </p:cTn>
                                        <p:tgtEl>
                                          <p:spTgt spid="90"/>
                                        </p:tgtEl>
                                        <p:attrNameLst>
                                          <p:attrName>style.visibility</p:attrName>
                                        </p:attrNameLst>
                                      </p:cBhvr>
                                      <p:to>
                                        <p:strVal val="visible"/>
                                      </p:to>
                                    </p:set>
                                    <p:anim calcmode="lin" valueType="num">
                                      <p:cBhvr additive="base">
                                        <p:cTn id="66" dur="1000" fill="hold"/>
                                        <p:tgtEl>
                                          <p:spTgt spid="90"/>
                                        </p:tgtEl>
                                        <p:attrNameLst>
                                          <p:attrName>ppt_x</p:attrName>
                                        </p:attrNameLst>
                                      </p:cBhvr>
                                      <p:tavLst>
                                        <p:tav tm="0">
                                          <p:val>
                                            <p:strVal val="0-#ppt_w/2"/>
                                          </p:val>
                                        </p:tav>
                                        <p:tav tm="100000">
                                          <p:val>
                                            <p:strVal val="#ppt_x"/>
                                          </p:val>
                                        </p:tav>
                                      </p:tavLst>
                                    </p:anim>
                                    <p:anim calcmode="lin" valueType="num">
                                      <p:cBhvr additive="base">
                                        <p:cTn id="67" dur="1000" fill="hold"/>
                                        <p:tgtEl>
                                          <p:spTgt spid="90"/>
                                        </p:tgtEl>
                                        <p:attrNameLst>
                                          <p:attrName>ppt_y</p:attrName>
                                        </p:attrNameLst>
                                      </p:cBhvr>
                                      <p:tavLst>
                                        <p:tav tm="0">
                                          <p:val>
                                            <p:strVal val="#ppt_y"/>
                                          </p:val>
                                        </p:tav>
                                        <p:tav tm="100000">
                                          <p:val>
                                            <p:strVal val="#ppt_y"/>
                                          </p:val>
                                        </p:tav>
                                      </p:tavLst>
                                    </p:anim>
                                  </p:childTnLst>
                                </p:cTn>
                              </p:par>
                            </p:childTnLst>
                          </p:cTn>
                        </p:par>
                        <p:par>
                          <p:cTn id="68" fill="hold">
                            <p:stCondLst>
                              <p:cond delay="10500"/>
                            </p:stCondLst>
                            <p:childTnLst>
                              <p:par>
                                <p:cTn id="69" presetID="22" presetClass="entr" presetSubtype="8" fill="hold" grpId="0" nodeType="afterEffect">
                                  <p:stCondLst>
                                    <p:cond delay="0"/>
                                  </p:stCondLst>
                                  <p:childTnLst>
                                    <p:set>
                                      <p:cBhvr>
                                        <p:cTn id="70" dur="1" fill="hold">
                                          <p:stCondLst>
                                            <p:cond delay="0"/>
                                          </p:stCondLst>
                                        </p:cTn>
                                        <p:tgtEl>
                                          <p:spTgt spid="99"/>
                                        </p:tgtEl>
                                        <p:attrNameLst>
                                          <p:attrName>style.visibility</p:attrName>
                                        </p:attrNameLst>
                                      </p:cBhvr>
                                      <p:to>
                                        <p:strVal val="visible"/>
                                      </p:to>
                                    </p:set>
                                    <p:animEffect transition="in" filter="wipe(left)">
                                      <p:cBhvr>
                                        <p:cTn id="71" dur="500"/>
                                        <p:tgtEl>
                                          <p:spTgt spid="99"/>
                                        </p:tgtEl>
                                      </p:cBhvr>
                                    </p:animEffect>
                                  </p:childTnLst>
                                </p:cTn>
                              </p:par>
                            </p:childTnLst>
                          </p:cTn>
                        </p:par>
                        <p:par>
                          <p:cTn id="72" fill="hold">
                            <p:stCondLst>
                              <p:cond delay="11000"/>
                            </p:stCondLst>
                            <p:childTnLst>
                              <p:par>
                                <p:cTn id="73" presetID="22" presetClass="entr" presetSubtype="2" fill="hold" grpId="0" nodeType="afterEffect">
                                  <p:stCondLst>
                                    <p:cond delay="0"/>
                                  </p:stCondLst>
                                  <p:childTnLst>
                                    <p:set>
                                      <p:cBhvr>
                                        <p:cTn id="74" dur="1" fill="hold">
                                          <p:stCondLst>
                                            <p:cond delay="0"/>
                                          </p:stCondLst>
                                        </p:cTn>
                                        <p:tgtEl>
                                          <p:spTgt spid="94"/>
                                        </p:tgtEl>
                                        <p:attrNameLst>
                                          <p:attrName>style.visibility</p:attrName>
                                        </p:attrNameLst>
                                      </p:cBhvr>
                                      <p:to>
                                        <p:strVal val="visible"/>
                                      </p:to>
                                    </p:set>
                                    <p:animEffect transition="in" filter="wipe(right)">
                                      <p:cBhvr>
                                        <p:cTn id="75" dur="1000"/>
                                        <p:tgtEl>
                                          <p:spTgt spid="94"/>
                                        </p:tgtEl>
                                      </p:cBhvr>
                                    </p:animEffect>
                                  </p:childTnLst>
                                </p:cTn>
                              </p:par>
                            </p:childTnLst>
                          </p:cTn>
                        </p:par>
                        <p:par>
                          <p:cTn id="76" fill="hold">
                            <p:stCondLst>
                              <p:cond delay="12000"/>
                            </p:stCondLst>
                            <p:childTnLst>
                              <p:par>
                                <p:cTn id="77" presetID="22" presetClass="entr" presetSubtype="8" fill="hold" grpId="0" nodeType="afterEffect">
                                  <p:stCondLst>
                                    <p:cond delay="0"/>
                                  </p:stCondLst>
                                  <p:childTnLst>
                                    <p:set>
                                      <p:cBhvr>
                                        <p:cTn id="78" dur="1" fill="hold">
                                          <p:stCondLst>
                                            <p:cond delay="0"/>
                                          </p:stCondLst>
                                        </p:cTn>
                                        <p:tgtEl>
                                          <p:spTgt spid="95"/>
                                        </p:tgtEl>
                                        <p:attrNameLst>
                                          <p:attrName>style.visibility</p:attrName>
                                        </p:attrNameLst>
                                      </p:cBhvr>
                                      <p:to>
                                        <p:strVal val="visible"/>
                                      </p:to>
                                    </p:set>
                                    <p:animEffect transition="in" filter="wipe(left)">
                                      <p:cBhvr>
                                        <p:cTn id="79" dur="1000"/>
                                        <p:tgtEl>
                                          <p:spTgt spid="95"/>
                                        </p:tgtEl>
                                      </p:cBhvr>
                                    </p:animEffect>
                                  </p:childTnLst>
                                </p:cTn>
                              </p:par>
                              <p:par>
                                <p:cTn id="80" presetID="2" presetClass="entr" presetSubtype="8" fill="hold" nodeType="withEffect">
                                  <p:stCondLst>
                                    <p:cond delay="0"/>
                                  </p:stCondLst>
                                  <p:childTnLst>
                                    <p:set>
                                      <p:cBhvr>
                                        <p:cTn id="81" dur="1" fill="hold">
                                          <p:stCondLst>
                                            <p:cond delay="0"/>
                                          </p:stCondLst>
                                        </p:cTn>
                                        <p:tgtEl>
                                          <p:spTgt spid="96"/>
                                        </p:tgtEl>
                                        <p:attrNameLst>
                                          <p:attrName>style.visibility</p:attrName>
                                        </p:attrNameLst>
                                      </p:cBhvr>
                                      <p:to>
                                        <p:strVal val="visible"/>
                                      </p:to>
                                    </p:set>
                                    <p:anim calcmode="lin" valueType="num">
                                      <p:cBhvr additive="base">
                                        <p:cTn id="82" dur="1000" fill="hold"/>
                                        <p:tgtEl>
                                          <p:spTgt spid="96"/>
                                        </p:tgtEl>
                                        <p:attrNameLst>
                                          <p:attrName>ppt_x</p:attrName>
                                        </p:attrNameLst>
                                      </p:cBhvr>
                                      <p:tavLst>
                                        <p:tav tm="0">
                                          <p:val>
                                            <p:strVal val="0-#ppt_w/2"/>
                                          </p:val>
                                        </p:tav>
                                        <p:tav tm="100000">
                                          <p:val>
                                            <p:strVal val="#ppt_x"/>
                                          </p:val>
                                        </p:tav>
                                      </p:tavLst>
                                    </p:anim>
                                    <p:anim calcmode="lin" valueType="num">
                                      <p:cBhvr additive="base">
                                        <p:cTn id="83" dur="1000" fill="hold"/>
                                        <p:tgtEl>
                                          <p:spTgt spid="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73" grpId="0" animBg="1"/>
      <p:bldP spid="75" grpId="0" animBg="1"/>
      <p:bldP spid="81" grpId="0"/>
      <p:bldP spid="82" grpId="0" animBg="1"/>
      <p:bldP spid="83" grpId="0" animBg="1"/>
      <p:bldP spid="87" grpId="0"/>
      <p:bldP spid="88" grpId="0" animBg="1"/>
      <p:bldP spid="89" grpId="0" animBg="1"/>
      <p:bldP spid="93" grpId="0"/>
      <p:bldP spid="94" grpId="0" animBg="1"/>
      <p:bldP spid="95" grpId="0" animBg="1"/>
      <p:bldP spid="9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2161</TotalTime>
  <Words>1177</Words>
  <Application>Microsoft Office PowerPoint</Application>
  <PresentationFormat>Widescreen</PresentationFormat>
  <Paragraphs>52</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312</cp:revision>
  <dcterms:created xsi:type="dcterms:W3CDTF">2015-12-31T02:20:12Z</dcterms:created>
  <dcterms:modified xsi:type="dcterms:W3CDTF">2016-09-13T16:27:12Z</dcterms:modified>
</cp:coreProperties>
</file>