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pic">
    <p:spTree>
      <p:nvGrpSpPr>
        <p:cNvPr id="1" name=""/>
        <p:cNvGrpSpPr/>
        <p:nvPr/>
      </p:nvGrpSpPr>
      <p:grpSpPr>
        <a:xfrm>
          <a:off x="0" y="0"/>
          <a:ext cx="0" cy="0"/>
          <a:chOff x="0" y="0"/>
          <a:chExt cx="0" cy="0"/>
        </a:xfrm>
      </p:grpSpPr>
      <p:sp>
        <p:nvSpPr>
          <p:cNvPr id="9" name="Picture Placeholder 7"/>
          <p:cNvSpPr>
            <a:spLocks noGrp="1"/>
          </p:cNvSpPr>
          <p:nvPr>
            <p:ph type="pic" sz="quarter" idx="15" hasCustomPrompt="1"/>
          </p:nvPr>
        </p:nvSpPr>
        <p:spPr>
          <a:xfrm>
            <a:off x="185289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Lef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16" hasCustomPrompt="1"/>
          </p:nvPr>
        </p:nvSpPr>
        <p:spPr>
          <a:xfrm>
            <a:off x="473173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orthographicFront"/>
            <a:lightRig rig="threePt" dir="t"/>
          </a:scene3d>
          <a:sp3d extrusionH="38100"/>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1" name="Picture Placeholder 7"/>
          <p:cNvSpPr>
            <a:spLocks noGrp="1"/>
          </p:cNvSpPr>
          <p:nvPr>
            <p:ph type="pic" sz="quarter" idx="17" hasCustomPrompt="1"/>
          </p:nvPr>
        </p:nvSpPr>
        <p:spPr>
          <a:xfrm>
            <a:off x="7610575"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Righ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62927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1852894" y="1749311"/>
            <a:ext cx="2701303" cy="2701303"/>
          </a:xfrm>
          <a:ln>
            <a:solidFill>
              <a:srgbClr val="FF2B2A"/>
            </a:solidFill>
          </a:ln>
        </p:spPr>
      </p:pic>
      <p:pic>
        <p:nvPicPr>
          <p:cNvPr id="3" name="Picture Placeholder 2"/>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117" r="117"/>
          <a:stretch>
            <a:fillRect/>
          </a:stretch>
        </p:blipFill>
        <p:spPr>
          <a:xfrm>
            <a:off x="4731734" y="1747005"/>
            <a:ext cx="2701303" cy="2705915"/>
          </a:xfrm>
          <a:ln>
            <a:solidFill>
              <a:srgbClr val="85C401"/>
            </a:solidFill>
          </a:ln>
        </p:spPr>
      </p:pic>
      <p:pic>
        <p:nvPicPr>
          <p:cNvPr id="4" name="Picture Placeholder 3"/>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l="88" r="88"/>
          <a:stretch>
            <a:fillRect/>
          </a:stretch>
        </p:blipFill>
        <p:spPr>
          <a:xfrm>
            <a:off x="7610575" y="1747005"/>
            <a:ext cx="2701303" cy="2705915"/>
          </a:xfrm>
          <a:ln>
            <a:solidFill>
              <a:srgbClr val="3EB8CD"/>
            </a:solidFill>
          </a:ln>
        </p:spPr>
      </p:pic>
      <p:grpSp>
        <p:nvGrpSpPr>
          <p:cNvPr id="17" name="Group 16"/>
          <p:cNvGrpSpPr/>
          <p:nvPr/>
        </p:nvGrpSpPr>
        <p:grpSpPr>
          <a:xfrm>
            <a:off x="1389256" y="5294330"/>
            <a:ext cx="9389012" cy="1051922"/>
            <a:chOff x="1389256" y="5294330"/>
            <a:chExt cx="9389012" cy="1051922"/>
          </a:xfrm>
        </p:grpSpPr>
        <p:sp>
          <p:nvSpPr>
            <p:cNvPr id="18" name="TextBox 17"/>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rgbClr val="56595E"/>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19" name="Rectangle 18"/>
            <p:cNvSpPr/>
            <p:nvPr/>
          </p:nvSpPr>
          <p:spPr>
            <a:xfrm>
              <a:off x="4900204" y="5294330"/>
              <a:ext cx="2367115" cy="400110"/>
            </a:xfrm>
            <a:prstGeom prst="rect">
              <a:avLst/>
            </a:prstGeom>
            <a:noFill/>
            <a:ln w="6350">
              <a:noFill/>
            </a:ln>
            <a:effectLst/>
          </p:spPr>
          <p:txBody>
            <a:bodyPr wrap="square" anchor="ctr" anchorCtr="1">
              <a:spAutoFit/>
            </a:bodyPr>
            <a:lstStyle/>
            <a:p>
              <a:pPr algn="ctr" defTabSz="1450940"/>
              <a:r>
                <a:rPr lang="en-US" sz="2000" b="1" dirty="0">
                  <a:solidFill>
                    <a:srgbClr val="56595E"/>
                  </a:solidFill>
                  <a:ea typeface="Open Sans" pitchFamily="34" charset="0"/>
                  <a:cs typeface="Open Sans" pitchFamily="34" charset="0"/>
                </a:rPr>
                <a:t>Lorem Ipsum Dolor</a:t>
              </a:r>
            </a:p>
          </p:txBody>
        </p:sp>
      </p:grpSp>
      <p:grpSp>
        <p:nvGrpSpPr>
          <p:cNvPr id="13" name="Group 12"/>
          <p:cNvGrpSpPr/>
          <p:nvPr/>
        </p:nvGrpSpPr>
        <p:grpSpPr>
          <a:xfrm>
            <a:off x="3341511" y="258228"/>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0" name="TextBox 1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12" name="Picture 11">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9901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750"/>
                                        <p:tgtEl>
                                          <p:spTgt spid="13"/>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1816</TotalTime>
  <Words>1218</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355</cp:revision>
  <dcterms:created xsi:type="dcterms:W3CDTF">2016-09-28T22:08:47Z</dcterms:created>
  <dcterms:modified xsi:type="dcterms:W3CDTF">2016-10-13T17:23:23Z</dcterms:modified>
</cp:coreProperties>
</file>