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FF2B2A">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85C401">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FFA80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3EB8C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3" name="Picture 2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072632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1254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353</cp:revision>
  <dcterms:created xsi:type="dcterms:W3CDTF">2016-09-28T22:08:47Z</dcterms:created>
  <dcterms:modified xsi:type="dcterms:W3CDTF">2016-10-13T17:21:25Z</dcterms:modified>
</cp:coreProperties>
</file>