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476" y="1881352"/>
            <a:ext cx="2175641" cy="4099034"/>
          </a:xfrm>
          <a:prstGeom prst="rect">
            <a:avLst/>
          </a:prstGeom>
          <a:blipFill>
            <a:blip r:embed="rId2"/>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83474" y="5032545"/>
            <a:ext cx="2185416" cy="961696"/>
          </a:xfrm>
          <a:prstGeom prst="rect">
            <a:avLst/>
          </a:prstGeom>
          <a:solidFill>
            <a:srgbClr val="FF2B2A">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50483"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grpSp>
        <p:nvGrpSpPr>
          <p:cNvPr id="11" name="Group 10"/>
          <p:cNvGrpSpPr/>
          <p:nvPr/>
        </p:nvGrpSpPr>
        <p:grpSpPr>
          <a:xfrm>
            <a:off x="370046" y="304456"/>
            <a:ext cx="5845156" cy="1230983"/>
            <a:chOff x="587022" y="976809"/>
            <a:chExt cx="5845156" cy="1230983"/>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3" name="TextBox 12"/>
            <p:cNvSpPr txBox="1"/>
            <p:nvPr/>
          </p:nvSpPr>
          <p:spPr>
            <a:xfrm>
              <a:off x="612683" y="1684572"/>
              <a:ext cx="5819495" cy="523220"/>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sp>
        <p:nvSpPr>
          <p:cNvPr id="14" name="Rectangle 13"/>
          <p:cNvSpPr/>
          <p:nvPr/>
        </p:nvSpPr>
        <p:spPr>
          <a:xfrm>
            <a:off x="2735899" y="1881352"/>
            <a:ext cx="2175641" cy="4099034"/>
          </a:xfrm>
          <a:prstGeom prst="rect">
            <a:avLst/>
          </a:prstGeom>
          <a:blipFill>
            <a:blip r:embed="rId3"/>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735897" y="5032545"/>
            <a:ext cx="2185416" cy="961696"/>
          </a:xfrm>
          <a:prstGeom prst="rect">
            <a:avLst/>
          </a:prstGeom>
          <a:solidFill>
            <a:srgbClr val="85C401">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802906"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17" name="Rectangle 16"/>
          <p:cNvSpPr/>
          <p:nvPr/>
        </p:nvSpPr>
        <p:spPr>
          <a:xfrm>
            <a:off x="9516640" y="1881352"/>
            <a:ext cx="2175641" cy="4099034"/>
          </a:xfrm>
          <a:prstGeom prst="rect">
            <a:avLst/>
          </a:prstGeom>
          <a:blipFill>
            <a:blip r:embed="rId4"/>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516638" y="5032545"/>
            <a:ext cx="2185416" cy="961696"/>
          </a:xfrm>
          <a:prstGeom prst="rect">
            <a:avLst/>
          </a:prstGeom>
          <a:solidFill>
            <a:srgbClr val="FFA803">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9583647"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20" name="Rectangle 19"/>
          <p:cNvSpPr/>
          <p:nvPr/>
        </p:nvSpPr>
        <p:spPr>
          <a:xfrm>
            <a:off x="4988320" y="1881352"/>
            <a:ext cx="4480560" cy="4099034"/>
          </a:xfrm>
          <a:prstGeom prst="rect">
            <a:avLst/>
          </a:prstGeom>
          <a:blipFill>
            <a:blip r:embed="rId5"/>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988318" y="5032545"/>
            <a:ext cx="4480560" cy="961696"/>
          </a:xfrm>
          <a:prstGeom prst="rect">
            <a:avLst/>
          </a:prstGeom>
          <a:solidFill>
            <a:srgbClr val="3EB8CD">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055327" y="5104684"/>
            <a:ext cx="4324200"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3" name="Picture 22">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072632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4"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1750"/>
                            </p:stCondLst>
                            <p:childTnLst>
                              <p:par>
                                <p:cTn id="21" presetID="22" presetClass="entr" presetSubtype="1"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par>
                          <p:cTn id="24" fill="hold">
                            <p:stCondLst>
                              <p:cond delay="2250"/>
                            </p:stCondLst>
                            <p:childTnLst>
                              <p:par>
                                <p:cTn id="25" presetID="53" presetClass="entr" presetSubtype="52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anim calcmode="lin" valueType="num">
                                      <p:cBhvr>
                                        <p:cTn id="30" dur="500" fill="hold"/>
                                        <p:tgtEl>
                                          <p:spTgt spid="14"/>
                                        </p:tgtEl>
                                        <p:attrNameLst>
                                          <p:attrName>ppt_x</p:attrName>
                                        </p:attrNameLst>
                                      </p:cBhvr>
                                      <p:tavLst>
                                        <p:tav tm="0">
                                          <p:val>
                                            <p:fltVal val="0.5"/>
                                          </p:val>
                                        </p:tav>
                                        <p:tav tm="100000">
                                          <p:val>
                                            <p:strVal val="#ppt_x"/>
                                          </p:val>
                                        </p:tav>
                                      </p:tavLst>
                                    </p:anim>
                                    <p:anim calcmode="lin" valueType="num">
                                      <p:cBhvr>
                                        <p:cTn id="31" dur="500" fill="hold"/>
                                        <p:tgtEl>
                                          <p:spTgt spid="14"/>
                                        </p:tgtEl>
                                        <p:attrNameLst>
                                          <p:attrName>ppt_y</p:attrName>
                                        </p:attrNameLst>
                                      </p:cBhvr>
                                      <p:tavLst>
                                        <p:tav tm="0">
                                          <p:val>
                                            <p:fltVal val="0.5"/>
                                          </p:val>
                                        </p:tav>
                                        <p:tav tm="100000">
                                          <p:val>
                                            <p:strVal val="#ppt_y"/>
                                          </p:val>
                                        </p:tav>
                                      </p:tavLst>
                                    </p:anim>
                                  </p:childTnLst>
                                </p:cTn>
                              </p:par>
                            </p:childTnLst>
                          </p:cTn>
                        </p:par>
                        <p:par>
                          <p:cTn id="32" fill="hold">
                            <p:stCondLst>
                              <p:cond delay="2750"/>
                            </p:stCondLst>
                            <p:childTnLst>
                              <p:par>
                                <p:cTn id="33" presetID="22" presetClass="entr" presetSubtype="4"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down)">
                                      <p:cBhvr>
                                        <p:cTn id="35" dur="500"/>
                                        <p:tgtEl>
                                          <p:spTgt spid="15"/>
                                        </p:tgtEl>
                                      </p:cBhvr>
                                    </p:animEffect>
                                  </p:childTnLst>
                                </p:cTn>
                              </p:par>
                            </p:childTnLst>
                          </p:cTn>
                        </p:par>
                        <p:par>
                          <p:cTn id="36" fill="hold">
                            <p:stCondLst>
                              <p:cond delay="3250"/>
                            </p:stCondLst>
                            <p:childTnLst>
                              <p:par>
                                <p:cTn id="37" presetID="22" presetClass="entr" presetSubtype="1"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up)">
                                      <p:cBhvr>
                                        <p:cTn id="39" dur="500"/>
                                        <p:tgtEl>
                                          <p:spTgt spid="16"/>
                                        </p:tgtEl>
                                      </p:cBhvr>
                                    </p:animEffect>
                                  </p:childTnLst>
                                </p:cTn>
                              </p:par>
                            </p:childTnLst>
                          </p:cTn>
                        </p:par>
                        <p:par>
                          <p:cTn id="40" fill="hold">
                            <p:stCondLst>
                              <p:cond delay="3750"/>
                            </p:stCondLst>
                            <p:childTnLst>
                              <p:par>
                                <p:cTn id="41" presetID="53" presetClass="entr" presetSubtype="528"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anim calcmode="lin" valueType="num">
                                      <p:cBhvr>
                                        <p:cTn id="46" dur="500" fill="hold"/>
                                        <p:tgtEl>
                                          <p:spTgt spid="20"/>
                                        </p:tgtEl>
                                        <p:attrNameLst>
                                          <p:attrName>ppt_x</p:attrName>
                                        </p:attrNameLst>
                                      </p:cBhvr>
                                      <p:tavLst>
                                        <p:tav tm="0">
                                          <p:val>
                                            <p:fltVal val="0.5"/>
                                          </p:val>
                                        </p:tav>
                                        <p:tav tm="100000">
                                          <p:val>
                                            <p:strVal val="#ppt_x"/>
                                          </p:val>
                                        </p:tav>
                                      </p:tavLst>
                                    </p:anim>
                                    <p:anim calcmode="lin" valueType="num">
                                      <p:cBhvr>
                                        <p:cTn id="47" dur="500" fill="hold"/>
                                        <p:tgtEl>
                                          <p:spTgt spid="20"/>
                                        </p:tgtEl>
                                        <p:attrNameLst>
                                          <p:attrName>ppt_y</p:attrName>
                                        </p:attrNameLst>
                                      </p:cBhvr>
                                      <p:tavLst>
                                        <p:tav tm="0">
                                          <p:val>
                                            <p:fltVal val="0.5"/>
                                          </p:val>
                                        </p:tav>
                                        <p:tav tm="100000">
                                          <p:val>
                                            <p:strVal val="#ppt_y"/>
                                          </p:val>
                                        </p:tav>
                                      </p:tavLst>
                                    </p:anim>
                                  </p:childTnLst>
                                </p:cTn>
                              </p:par>
                            </p:childTnLst>
                          </p:cTn>
                        </p:par>
                        <p:par>
                          <p:cTn id="48" fill="hold">
                            <p:stCondLst>
                              <p:cond delay="4250"/>
                            </p:stCondLst>
                            <p:childTnLst>
                              <p:par>
                                <p:cTn id="49" presetID="22" presetClass="entr" presetSubtype="4"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down)">
                                      <p:cBhvr>
                                        <p:cTn id="51" dur="500"/>
                                        <p:tgtEl>
                                          <p:spTgt spid="21"/>
                                        </p:tgtEl>
                                      </p:cBhvr>
                                    </p:animEffect>
                                  </p:childTnLst>
                                </p:cTn>
                              </p:par>
                            </p:childTnLst>
                          </p:cTn>
                        </p:par>
                        <p:par>
                          <p:cTn id="52" fill="hold">
                            <p:stCondLst>
                              <p:cond delay="4750"/>
                            </p:stCondLst>
                            <p:childTnLst>
                              <p:par>
                                <p:cTn id="53" presetID="22" presetClass="entr" presetSubtype="1"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up)">
                                      <p:cBhvr>
                                        <p:cTn id="55" dur="500"/>
                                        <p:tgtEl>
                                          <p:spTgt spid="22"/>
                                        </p:tgtEl>
                                      </p:cBhvr>
                                    </p:animEffect>
                                  </p:childTnLst>
                                </p:cTn>
                              </p:par>
                            </p:childTnLst>
                          </p:cTn>
                        </p:par>
                        <p:par>
                          <p:cTn id="56" fill="hold">
                            <p:stCondLst>
                              <p:cond delay="5250"/>
                            </p:stCondLst>
                            <p:childTnLst>
                              <p:par>
                                <p:cTn id="57" presetID="53" presetClass="entr" presetSubtype="528"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anim calcmode="lin" valueType="num">
                                      <p:cBhvr>
                                        <p:cTn id="62" dur="500" fill="hold"/>
                                        <p:tgtEl>
                                          <p:spTgt spid="17"/>
                                        </p:tgtEl>
                                        <p:attrNameLst>
                                          <p:attrName>ppt_x</p:attrName>
                                        </p:attrNameLst>
                                      </p:cBhvr>
                                      <p:tavLst>
                                        <p:tav tm="0">
                                          <p:val>
                                            <p:fltVal val="0.5"/>
                                          </p:val>
                                        </p:tav>
                                        <p:tav tm="100000">
                                          <p:val>
                                            <p:strVal val="#ppt_x"/>
                                          </p:val>
                                        </p:tav>
                                      </p:tavLst>
                                    </p:anim>
                                    <p:anim calcmode="lin" valueType="num">
                                      <p:cBhvr>
                                        <p:cTn id="63" dur="500" fill="hold"/>
                                        <p:tgtEl>
                                          <p:spTgt spid="17"/>
                                        </p:tgtEl>
                                        <p:attrNameLst>
                                          <p:attrName>ppt_y</p:attrName>
                                        </p:attrNameLst>
                                      </p:cBhvr>
                                      <p:tavLst>
                                        <p:tav tm="0">
                                          <p:val>
                                            <p:fltVal val="0.5"/>
                                          </p:val>
                                        </p:tav>
                                        <p:tav tm="100000">
                                          <p:val>
                                            <p:strVal val="#ppt_y"/>
                                          </p:val>
                                        </p:tav>
                                      </p:tavLst>
                                    </p:anim>
                                  </p:childTnLst>
                                </p:cTn>
                              </p:par>
                            </p:childTnLst>
                          </p:cTn>
                        </p:par>
                        <p:par>
                          <p:cTn id="64" fill="hold">
                            <p:stCondLst>
                              <p:cond delay="5750"/>
                            </p:stCondLst>
                            <p:childTnLst>
                              <p:par>
                                <p:cTn id="65" presetID="22" presetClass="entr" presetSubtype="4"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wipe(down)">
                                      <p:cBhvr>
                                        <p:cTn id="67" dur="500"/>
                                        <p:tgtEl>
                                          <p:spTgt spid="18"/>
                                        </p:tgtEl>
                                      </p:cBhvr>
                                    </p:animEffect>
                                  </p:childTnLst>
                                </p:cTn>
                              </p:par>
                            </p:childTnLst>
                          </p:cTn>
                        </p:par>
                        <p:par>
                          <p:cTn id="68" fill="hold">
                            <p:stCondLst>
                              <p:cond delay="6250"/>
                            </p:stCondLst>
                            <p:childTnLst>
                              <p:par>
                                <p:cTn id="69" presetID="22" presetClass="entr" presetSubtype="1" fill="hold" grpId="0"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up)">
                                      <p:cBhvr>
                                        <p:cTn id="7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4" grpId="0" animBg="1"/>
      <p:bldP spid="15" grpId="0" animBg="1"/>
      <p:bldP spid="16" grpId="0"/>
      <p:bldP spid="17" grpId="0" animBg="1"/>
      <p:bldP spid="18" grpId="0" animBg="1"/>
      <p:bldP spid="19" grpId="0"/>
      <p:bldP spid="20" grpId="0" animBg="1"/>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1814</TotalTime>
  <Words>1254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353</cp:revision>
  <dcterms:created xsi:type="dcterms:W3CDTF">2016-09-28T22:08:47Z</dcterms:created>
  <dcterms:modified xsi:type="dcterms:W3CDTF">2016-10-13T17:21:25Z</dcterms:modified>
</cp:coreProperties>
</file>