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460173"/>
            <a:ext cx="3335482" cy="3397827"/>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1"/>
            <a:ext cx="3335482" cy="3377045"/>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435928" y="-2"/>
            <a:ext cx="2611581" cy="6858002"/>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147955" y="0"/>
            <a:ext cx="2971800" cy="3397827"/>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9220200" y="0"/>
            <a:ext cx="2971800" cy="3397827"/>
          </a:xfrm>
          <a:prstGeom prst="rect">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88728" y="459736"/>
            <a:ext cx="2958025" cy="2400657"/>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a:p>
            <a:endParaRPr lang="en-US" sz="4400" b="1" dirty="0">
              <a:latin typeface="Candara" panose="020E0502030303020204" pitchFamily="34" charset="0"/>
            </a:endParaRPr>
          </a:p>
        </p:txBody>
      </p:sp>
      <p:sp>
        <p:nvSpPr>
          <p:cNvPr id="15" name="TextBox 14"/>
          <p:cNvSpPr txBox="1"/>
          <p:nvPr/>
        </p:nvSpPr>
        <p:spPr>
          <a:xfrm>
            <a:off x="6764482" y="4323723"/>
            <a:ext cx="5167491" cy="2031325"/>
          </a:xfrm>
          <a:prstGeom prst="rect">
            <a:avLst/>
          </a:prstGeom>
          <a:noFill/>
        </p:spPr>
        <p:txBody>
          <a:bodyPr wrap="square" rtlCol="0">
            <a:spAutoFit/>
          </a:bodyPr>
          <a:lstStyle/>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rgbClr val="56595E"/>
              </a:solidFill>
              <a:latin typeface="Candara" panose="020E0502030303020204" pitchFamily="34" charset="0"/>
            </a:endParaRPr>
          </a:p>
          <a:p>
            <a:r>
              <a:rPr lang="en-US" sz="1400" dirty="0">
                <a:solidFill>
                  <a:srgbClr val="56595E"/>
                </a:solidFill>
                <a:latin typeface="Candara" panose="020E0502030303020204" pitchFamily="34" charset="0"/>
              </a:rPr>
              <a:t>Lorem ipsum dolor sit amet, consectetur adipiscing elit, sed do eiusmod tempor incididunt ut labore et dolore magna aliqua. </a:t>
            </a:r>
            <a:endParaRPr lang="en-US" dirty="0">
              <a:solidFill>
                <a:srgbClr val="56595E"/>
              </a:solidFill>
              <a:latin typeface="Candara" panose="020E0502030303020204" pitchFamily="34" charset="0"/>
            </a:endParaRPr>
          </a:p>
        </p:txBody>
      </p:sp>
      <p:sp>
        <p:nvSpPr>
          <p:cNvPr id="3" name="Right Triangle 2"/>
          <p:cNvSpPr/>
          <p:nvPr/>
        </p:nvSpPr>
        <p:spPr>
          <a:xfrm rot="16200000">
            <a:off x="1963881" y="2005444"/>
            <a:ext cx="1371600" cy="1371600"/>
          </a:xfrm>
          <a:prstGeom prst="rtTriangle">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ight Triangle 15"/>
          <p:cNvSpPr/>
          <p:nvPr/>
        </p:nvSpPr>
        <p:spPr>
          <a:xfrm rot="5400000">
            <a:off x="6147955" y="3460173"/>
            <a:ext cx="1371600" cy="1371600"/>
          </a:xfrm>
          <a:prstGeom prst="rtTriangle">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42030703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528"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anim calcmode="lin" valueType="num">
                                      <p:cBhvr>
                                        <p:cTn id="10" dur="500" fill="hold"/>
                                        <p:tgtEl>
                                          <p:spTgt spid="11"/>
                                        </p:tgtEl>
                                        <p:attrNameLst>
                                          <p:attrName>ppt_x</p:attrName>
                                        </p:attrNameLst>
                                      </p:cBhvr>
                                      <p:tavLst>
                                        <p:tav tm="0">
                                          <p:val>
                                            <p:fltVal val="0.5"/>
                                          </p:val>
                                        </p:tav>
                                        <p:tav tm="100000">
                                          <p:val>
                                            <p:strVal val="#ppt_x"/>
                                          </p:val>
                                        </p:tav>
                                      </p:tavLst>
                                    </p:anim>
                                    <p:anim calcmode="lin" valueType="num">
                                      <p:cBhvr>
                                        <p:cTn id="11" dur="500" fill="hold"/>
                                        <p:tgtEl>
                                          <p:spTgt spid="11"/>
                                        </p:tgtEl>
                                        <p:attrNameLst>
                                          <p:attrName>ppt_y</p:attrName>
                                        </p:attrNameLst>
                                      </p:cBhvr>
                                      <p:tavLst>
                                        <p:tav tm="0">
                                          <p:val>
                                            <p:fltVal val="0.5"/>
                                          </p:val>
                                        </p:tav>
                                        <p:tav tm="100000">
                                          <p:val>
                                            <p:strVal val="#ppt_y"/>
                                          </p:val>
                                        </p:tav>
                                      </p:tavLst>
                                    </p:anim>
                                  </p:childTnLst>
                                </p:cTn>
                              </p:par>
                            </p:childTnLst>
                          </p:cTn>
                        </p:par>
                        <p:par>
                          <p:cTn id="12" fill="hold">
                            <p:stCondLst>
                              <p:cond delay="500"/>
                            </p:stCondLst>
                            <p:childTnLst>
                              <p:par>
                                <p:cTn id="13" presetID="53" presetClass="entr" presetSubtype="528"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500" fill="hold"/>
                                        <p:tgtEl>
                                          <p:spTgt spid="3"/>
                                        </p:tgtEl>
                                        <p:attrNameLst>
                                          <p:attrName>ppt_w</p:attrName>
                                        </p:attrNameLst>
                                      </p:cBhvr>
                                      <p:tavLst>
                                        <p:tav tm="0">
                                          <p:val>
                                            <p:fltVal val="0"/>
                                          </p:val>
                                        </p:tav>
                                        <p:tav tm="100000">
                                          <p:val>
                                            <p:strVal val="#ppt_w"/>
                                          </p:val>
                                        </p:tav>
                                      </p:tavLst>
                                    </p:anim>
                                    <p:anim calcmode="lin" valueType="num">
                                      <p:cBhvr>
                                        <p:cTn id="16" dur="500" fill="hold"/>
                                        <p:tgtEl>
                                          <p:spTgt spid="3"/>
                                        </p:tgtEl>
                                        <p:attrNameLst>
                                          <p:attrName>ppt_h</p:attrName>
                                        </p:attrNameLst>
                                      </p:cBhvr>
                                      <p:tavLst>
                                        <p:tav tm="0">
                                          <p:val>
                                            <p:fltVal val="0"/>
                                          </p:val>
                                        </p:tav>
                                        <p:tav tm="100000">
                                          <p:val>
                                            <p:strVal val="#ppt_h"/>
                                          </p:val>
                                        </p:tav>
                                      </p:tavLst>
                                    </p:anim>
                                    <p:animEffect transition="in" filter="fade">
                                      <p:cBhvr>
                                        <p:cTn id="17" dur="500"/>
                                        <p:tgtEl>
                                          <p:spTgt spid="3"/>
                                        </p:tgtEl>
                                      </p:cBhvr>
                                    </p:animEffect>
                                    <p:anim calcmode="lin" valueType="num">
                                      <p:cBhvr>
                                        <p:cTn id="18" dur="500" fill="hold"/>
                                        <p:tgtEl>
                                          <p:spTgt spid="3"/>
                                        </p:tgtEl>
                                        <p:attrNameLst>
                                          <p:attrName>ppt_x</p:attrName>
                                        </p:attrNameLst>
                                      </p:cBhvr>
                                      <p:tavLst>
                                        <p:tav tm="0">
                                          <p:val>
                                            <p:fltVal val="0.5"/>
                                          </p:val>
                                        </p:tav>
                                        <p:tav tm="100000">
                                          <p:val>
                                            <p:strVal val="#ppt_x"/>
                                          </p:val>
                                        </p:tav>
                                      </p:tavLst>
                                    </p:anim>
                                    <p:anim calcmode="lin" valueType="num">
                                      <p:cBhvr>
                                        <p:cTn id="19" dur="500" fill="hold"/>
                                        <p:tgtEl>
                                          <p:spTgt spid="3"/>
                                        </p:tgtEl>
                                        <p:attrNameLst>
                                          <p:attrName>ppt_y</p:attrName>
                                        </p:attrNameLst>
                                      </p:cBhvr>
                                      <p:tavLst>
                                        <p:tav tm="0">
                                          <p:val>
                                            <p:fltVal val="0.5"/>
                                          </p:val>
                                        </p:tav>
                                        <p:tav tm="100000">
                                          <p:val>
                                            <p:strVal val="#ppt_y"/>
                                          </p:val>
                                        </p:tav>
                                      </p:tavLst>
                                    </p:anim>
                                  </p:childTnLst>
                                </p:cTn>
                              </p:par>
                            </p:childTnLst>
                          </p:cTn>
                        </p:par>
                        <p:par>
                          <p:cTn id="20" fill="hold">
                            <p:stCondLst>
                              <p:cond delay="1000"/>
                            </p:stCondLst>
                            <p:childTnLst>
                              <p:par>
                                <p:cTn id="21" presetID="22" presetClass="entr" presetSubtype="8" fill="hold" grpId="0"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wipe(left)">
                                      <p:cBhvr>
                                        <p:cTn id="23" dur="500"/>
                                        <p:tgtEl>
                                          <p:spTgt spid="9"/>
                                        </p:tgtEl>
                                      </p:cBhvr>
                                    </p:animEffect>
                                  </p:childTnLst>
                                </p:cTn>
                              </p:par>
                            </p:childTnLst>
                          </p:cTn>
                        </p:par>
                        <p:par>
                          <p:cTn id="24" fill="hold">
                            <p:stCondLst>
                              <p:cond delay="1500"/>
                            </p:stCondLst>
                            <p:childTnLst>
                              <p:par>
                                <p:cTn id="25" presetID="53" presetClass="entr" presetSubtype="528" fill="hold" grpId="0" nodeType="after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p:cTn id="27" dur="500" fill="hold"/>
                                        <p:tgtEl>
                                          <p:spTgt spid="16"/>
                                        </p:tgtEl>
                                        <p:attrNameLst>
                                          <p:attrName>ppt_w</p:attrName>
                                        </p:attrNameLst>
                                      </p:cBhvr>
                                      <p:tavLst>
                                        <p:tav tm="0">
                                          <p:val>
                                            <p:fltVal val="0"/>
                                          </p:val>
                                        </p:tav>
                                        <p:tav tm="100000">
                                          <p:val>
                                            <p:strVal val="#ppt_w"/>
                                          </p:val>
                                        </p:tav>
                                      </p:tavLst>
                                    </p:anim>
                                    <p:anim calcmode="lin" valueType="num">
                                      <p:cBhvr>
                                        <p:cTn id="28" dur="500" fill="hold"/>
                                        <p:tgtEl>
                                          <p:spTgt spid="16"/>
                                        </p:tgtEl>
                                        <p:attrNameLst>
                                          <p:attrName>ppt_h</p:attrName>
                                        </p:attrNameLst>
                                      </p:cBhvr>
                                      <p:tavLst>
                                        <p:tav tm="0">
                                          <p:val>
                                            <p:fltVal val="0"/>
                                          </p:val>
                                        </p:tav>
                                        <p:tav tm="100000">
                                          <p:val>
                                            <p:strVal val="#ppt_h"/>
                                          </p:val>
                                        </p:tav>
                                      </p:tavLst>
                                    </p:anim>
                                    <p:animEffect transition="in" filter="fade">
                                      <p:cBhvr>
                                        <p:cTn id="29" dur="500"/>
                                        <p:tgtEl>
                                          <p:spTgt spid="16"/>
                                        </p:tgtEl>
                                      </p:cBhvr>
                                    </p:animEffect>
                                    <p:anim calcmode="lin" valueType="num">
                                      <p:cBhvr>
                                        <p:cTn id="30" dur="500" fill="hold"/>
                                        <p:tgtEl>
                                          <p:spTgt spid="16"/>
                                        </p:tgtEl>
                                        <p:attrNameLst>
                                          <p:attrName>ppt_x</p:attrName>
                                        </p:attrNameLst>
                                      </p:cBhvr>
                                      <p:tavLst>
                                        <p:tav tm="0">
                                          <p:val>
                                            <p:fltVal val="0.5"/>
                                          </p:val>
                                        </p:tav>
                                        <p:tav tm="100000">
                                          <p:val>
                                            <p:strVal val="#ppt_x"/>
                                          </p:val>
                                        </p:tav>
                                      </p:tavLst>
                                    </p:anim>
                                    <p:anim calcmode="lin" valueType="num">
                                      <p:cBhvr>
                                        <p:cTn id="31" dur="500" fill="hold"/>
                                        <p:tgtEl>
                                          <p:spTgt spid="16"/>
                                        </p:tgtEl>
                                        <p:attrNameLst>
                                          <p:attrName>ppt_y</p:attrName>
                                        </p:attrNameLst>
                                      </p:cBhvr>
                                      <p:tavLst>
                                        <p:tav tm="0">
                                          <p:val>
                                            <p:fltVal val="0.5"/>
                                          </p:val>
                                        </p:tav>
                                        <p:tav tm="100000">
                                          <p:val>
                                            <p:strVal val="#ppt_y"/>
                                          </p:val>
                                        </p:tav>
                                      </p:tavLst>
                                    </p:anim>
                                  </p:childTnLst>
                                </p:cTn>
                              </p:par>
                            </p:childTnLst>
                          </p:cTn>
                        </p:par>
                        <p:par>
                          <p:cTn id="32" fill="hold">
                            <p:stCondLst>
                              <p:cond delay="2000"/>
                            </p:stCondLst>
                            <p:childTnLst>
                              <p:par>
                                <p:cTn id="33" presetID="22" presetClass="entr" presetSubtype="8" fill="hold" grpId="0" nodeType="after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wipe(left)">
                                      <p:cBhvr>
                                        <p:cTn id="35" dur="500"/>
                                        <p:tgtEl>
                                          <p:spTgt spid="15"/>
                                        </p:tgtEl>
                                      </p:cBhvr>
                                    </p:animEffect>
                                  </p:childTnLst>
                                </p:cTn>
                              </p:par>
                            </p:childTnLst>
                          </p:cTn>
                        </p:par>
                        <p:par>
                          <p:cTn id="36" fill="hold">
                            <p:stCondLst>
                              <p:cond delay="2500"/>
                            </p:stCondLst>
                            <p:childTnLst>
                              <p:par>
                                <p:cTn id="37" presetID="53" presetClass="entr" presetSubtype="528" fill="hold" grpId="0" nodeType="afterEffect">
                                  <p:stCondLst>
                                    <p:cond delay="0"/>
                                  </p:stCondLst>
                                  <p:childTnLst>
                                    <p:set>
                                      <p:cBhvr>
                                        <p:cTn id="38" dur="1" fill="hold">
                                          <p:stCondLst>
                                            <p:cond delay="0"/>
                                          </p:stCondLst>
                                        </p:cTn>
                                        <p:tgtEl>
                                          <p:spTgt spid="2"/>
                                        </p:tgtEl>
                                        <p:attrNameLst>
                                          <p:attrName>style.visibility</p:attrName>
                                        </p:attrNameLst>
                                      </p:cBhvr>
                                      <p:to>
                                        <p:strVal val="visible"/>
                                      </p:to>
                                    </p:set>
                                    <p:anim calcmode="lin" valueType="num">
                                      <p:cBhvr>
                                        <p:cTn id="39" dur="500" fill="hold"/>
                                        <p:tgtEl>
                                          <p:spTgt spid="2"/>
                                        </p:tgtEl>
                                        <p:attrNameLst>
                                          <p:attrName>ppt_w</p:attrName>
                                        </p:attrNameLst>
                                      </p:cBhvr>
                                      <p:tavLst>
                                        <p:tav tm="0">
                                          <p:val>
                                            <p:fltVal val="0"/>
                                          </p:val>
                                        </p:tav>
                                        <p:tav tm="100000">
                                          <p:val>
                                            <p:strVal val="#ppt_w"/>
                                          </p:val>
                                        </p:tav>
                                      </p:tavLst>
                                    </p:anim>
                                    <p:anim calcmode="lin" valueType="num">
                                      <p:cBhvr>
                                        <p:cTn id="40" dur="500" fill="hold"/>
                                        <p:tgtEl>
                                          <p:spTgt spid="2"/>
                                        </p:tgtEl>
                                        <p:attrNameLst>
                                          <p:attrName>ppt_h</p:attrName>
                                        </p:attrNameLst>
                                      </p:cBhvr>
                                      <p:tavLst>
                                        <p:tav tm="0">
                                          <p:val>
                                            <p:fltVal val="0"/>
                                          </p:val>
                                        </p:tav>
                                        <p:tav tm="100000">
                                          <p:val>
                                            <p:strVal val="#ppt_h"/>
                                          </p:val>
                                        </p:tav>
                                      </p:tavLst>
                                    </p:anim>
                                    <p:animEffect transition="in" filter="fade">
                                      <p:cBhvr>
                                        <p:cTn id="41" dur="500"/>
                                        <p:tgtEl>
                                          <p:spTgt spid="2"/>
                                        </p:tgtEl>
                                      </p:cBhvr>
                                    </p:animEffect>
                                    <p:anim calcmode="lin" valueType="num">
                                      <p:cBhvr>
                                        <p:cTn id="42" dur="500" fill="hold"/>
                                        <p:tgtEl>
                                          <p:spTgt spid="2"/>
                                        </p:tgtEl>
                                        <p:attrNameLst>
                                          <p:attrName>ppt_x</p:attrName>
                                        </p:attrNameLst>
                                      </p:cBhvr>
                                      <p:tavLst>
                                        <p:tav tm="0">
                                          <p:val>
                                            <p:fltVal val="0.5"/>
                                          </p:val>
                                        </p:tav>
                                        <p:tav tm="100000">
                                          <p:val>
                                            <p:strVal val="#ppt_x"/>
                                          </p:val>
                                        </p:tav>
                                      </p:tavLst>
                                    </p:anim>
                                    <p:anim calcmode="lin" valueType="num">
                                      <p:cBhvr>
                                        <p:cTn id="43" dur="500" fill="hold"/>
                                        <p:tgtEl>
                                          <p:spTgt spid="2"/>
                                        </p:tgtEl>
                                        <p:attrNameLst>
                                          <p:attrName>ppt_y</p:attrName>
                                        </p:attrNameLst>
                                      </p:cBhvr>
                                      <p:tavLst>
                                        <p:tav tm="0">
                                          <p:val>
                                            <p:fltVal val="0.5"/>
                                          </p:val>
                                        </p:tav>
                                        <p:tav tm="100000">
                                          <p:val>
                                            <p:strVal val="#ppt_y"/>
                                          </p:val>
                                        </p:tav>
                                      </p:tavLst>
                                    </p:anim>
                                  </p:childTnLst>
                                </p:cTn>
                              </p:par>
                            </p:childTnLst>
                          </p:cTn>
                        </p:par>
                        <p:par>
                          <p:cTn id="44" fill="hold">
                            <p:stCondLst>
                              <p:cond delay="3000"/>
                            </p:stCondLst>
                            <p:childTnLst>
                              <p:par>
                                <p:cTn id="45" presetID="53" presetClass="entr" presetSubtype="528" fill="hold" grpId="0" nodeType="after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anim calcmode="lin" valueType="num">
                                      <p:cBhvr>
                                        <p:cTn id="50" dur="500" fill="hold"/>
                                        <p:tgtEl>
                                          <p:spTgt spid="12"/>
                                        </p:tgtEl>
                                        <p:attrNameLst>
                                          <p:attrName>ppt_x</p:attrName>
                                        </p:attrNameLst>
                                      </p:cBhvr>
                                      <p:tavLst>
                                        <p:tav tm="0">
                                          <p:val>
                                            <p:fltVal val="0.5"/>
                                          </p:val>
                                        </p:tav>
                                        <p:tav tm="100000">
                                          <p:val>
                                            <p:strVal val="#ppt_x"/>
                                          </p:val>
                                        </p:tav>
                                      </p:tavLst>
                                    </p:anim>
                                    <p:anim calcmode="lin" valueType="num">
                                      <p:cBhvr>
                                        <p:cTn id="51" dur="500" fill="hold"/>
                                        <p:tgtEl>
                                          <p:spTgt spid="12"/>
                                        </p:tgtEl>
                                        <p:attrNameLst>
                                          <p:attrName>ppt_y</p:attrName>
                                        </p:attrNameLst>
                                      </p:cBhvr>
                                      <p:tavLst>
                                        <p:tav tm="0">
                                          <p:val>
                                            <p:fltVal val="0.5"/>
                                          </p:val>
                                        </p:tav>
                                        <p:tav tm="100000">
                                          <p:val>
                                            <p:strVal val="#ppt_y"/>
                                          </p:val>
                                        </p:tav>
                                      </p:tavLst>
                                    </p:anim>
                                  </p:childTnLst>
                                </p:cTn>
                              </p:par>
                            </p:childTnLst>
                          </p:cTn>
                        </p:par>
                        <p:par>
                          <p:cTn id="52" fill="hold">
                            <p:stCondLst>
                              <p:cond delay="3500"/>
                            </p:stCondLst>
                            <p:childTnLst>
                              <p:par>
                                <p:cTn id="53" presetID="53" presetClass="entr" presetSubtype="528" fill="hold" grpId="0" nodeType="afterEffect">
                                  <p:stCondLst>
                                    <p:cond delay="0"/>
                                  </p:stCondLst>
                                  <p:childTnLst>
                                    <p:set>
                                      <p:cBhvr>
                                        <p:cTn id="54" dur="1" fill="hold">
                                          <p:stCondLst>
                                            <p:cond delay="0"/>
                                          </p:stCondLst>
                                        </p:cTn>
                                        <p:tgtEl>
                                          <p:spTgt spid="13"/>
                                        </p:tgtEl>
                                        <p:attrNameLst>
                                          <p:attrName>style.visibility</p:attrName>
                                        </p:attrNameLst>
                                      </p:cBhvr>
                                      <p:to>
                                        <p:strVal val="visible"/>
                                      </p:to>
                                    </p:set>
                                    <p:anim calcmode="lin" valueType="num">
                                      <p:cBhvr>
                                        <p:cTn id="55" dur="500" fill="hold"/>
                                        <p:tgtEl>
                                          <p:spTgt spid="13"/>
                                        </p:tgtEl>
                                        <p:attrNameLst>
                                          <p:attrName>ppt_w</p:attrName>
                                        </p:attrNameLst>
                                      </p:cBhvr>
                                      <p:tavLst>
                                        <p:tav tm="0">
                                          <p:val>
                                            <p:fltVal val="0"/>
                                          </p:val>
                                        </p:tav>
                                        <p:tav tm="100000">
                                          <p:val>
                                            <p:strVal val="#ppt_w"/>
                                          </p:val>
                                        </p:tav>
                                      </p:tavLst>
                                    </p:anim>
                                    <p:anim calcmode="lin" valueType="num">
                                      <p:cBhvr>
                                        <p:cTn id="56" dur="500" fill="hold"/>
                                        <p:tgtEl>
                                          <p:spTgt spid="13"/>
                                        </p:tgtEl>
                                        <p:attrNameLst>
                                          <p:attrName>ppt_h</p:attrName>
                                        </p:attrNameLst>
                                      </p:cBhvr>
                                      <p:tavLst>
                                        <p:tav tm="0">
                                          <p:val>
                                            <p:fltVal val="0"/>
                                          </p:val>
                                        </p:tav>
                                        <p:tav tm="100000">
                                          <p:val>
                                            <p:strVal val="#ppt_h"/>
                                          </p:val>
                                        </p:tav>
                                      </p:tavLst>
                                    </p:anim>
                                    <p:animEffect transition="in" filter="fade">
                                      <p:cBhvr>
                                        <p:cTn id="57" dur="500"/>
                                        <p:tgtEl>
                                          <p:spTgt spid="13"/>
                                        </p:tgtEl>
                                      </p:cBhvr>
                                    </p:animEffect>
                                    <p:anim calcmode="lin" valueType="num">
                                      <p:cBhvr>
                                        <p:cTn id="58" dur="500" fill="hold"/>
                                        <p:tgtEl>
                                          <p:spTgt spid="13"/>
                                        </p:tgtEl>
                                        <p:attrNameLst>
                                          <p:attrName>ppt_x</p:attrName>
                                        </p:attrNameLst>
                                      </p:cBhvr>
                                      <p:tavLst>
                                        <p:tav tm="0">
                                          <p:val>
                                            <p:fltVal val="0.5"/>
                                          </p:val>
                                        </p:tav>
                                        <p:tav tm="100000">
                                          <p:val>
                                            <p:strVal val="#ppt_x"/>
                                          </p:val>
                                        </p:tav>
                                      </p:tavLst>
                                    </p:anim>
                                    <p:anim calcmode="lin" valueType="num">
                                      <p:cBhvr>
                                        <p:cTn id="59" dur="500" fill="hold"/>
                                        <p:tgtEl>
                                          <p:spTgt spid="13"/>
                                        </p:tgtEl>
                                        <p:attrNameLst>
                                          <p:attrName>ppt_y</p:attrName>
                                        </p:attrNameLst>
                                      </p:cBhvr>
                                      <p:tavLst>
                                        <p:tav tm="0">
                                          <p:val>
                                            <p:fltVal val="0.5"/>
                                          </p:val>
                                        </p:tav>
                                        <p:tav tm="100000">
                                          <p:val>
                                            <p:strVal val="#ppt_y"/>
                                          </p:val>
                                        </p:tav>
                                      </p:tavLst>
                                    </p:anim>
                                  </p:childTnLst>
                                </p:cTn>
                              </p:par>
                            </p:childTnLst>
                          </p:cTn>
                        </p:par>
                        <p:par>
                          <p:cTn id="60" fill="hold">
                            <p:stCondLst>
                              <p:cond delay="4000"/>
                            </p:stCondLst>
                            <p:childTnLst>
                              <p:par>
                                <p:cTn id="61" presetID="53" presetClass="entr" presetSubtype="528" fill="hold" grpId="0" nodeType="afterEffect">
                                  <p:stCondLst>
                                    <p:cond delay="0"/>
                                  </p:stCondLst>
                                  <p:childTnLst>
                                    <p:set>
                                      <p:cBhvr>
                                        <p:cTn id="62" dur="1" fill="hold">
                                          <p:stCondLst>
                                            <p:cond delay="0"/>
                                          </p:stCondLst>
                                        </p:cTn>
                                        <p:tgtEl>
                                          <p:spTgt spid="14"/>
                                        </p:tgtEl>
                                        <p:attrNameLst>
                                          <p:attrName>style.visibility</p:attrName>
                                        </p:attrNameLst>
                                      </p:cBhvr>
                                      <p:to>
                                        <p:strVal val="visible"/>
                                      </p:to>
                                    </p:set>
                                    <p:anim calcmode="lin" valueType="num">
                                      <p:cBhvr>
                                        <p:cTn id="63" dur="500" fill="hold"/>
                                        <p:tgtEl>
                                          <p:spTgt spid="14"/>
                                        </p:tgtEl>
                                        <p:attrNameLst>
                                          <p:attrName>ppt_w</p:attrName>
                                        </p:attrNameLst>
                                      </p:cBhvr>
                                      <p:tavLst>
                                        <p:tav tm="0">
                                          <p:val>
                                            <p:fltVal val="0"/>
                                          </p:val>
                                        </p:tav>
                                        <p:tav tm="100000">
                                          <p:val>
                                            <p:strVal val="#ppt_w"/>
                                          </p:val>
                                        </p:tav>
                                      </p:tavLst>
                                    </p:anim>
                                    <p:anim calcmode="lin" valueType="num">
                                      <p:cBhvr>
                                        <p:cTn id="64" dur="500" fill="hold"/>
                                        <p:tgtEl>
                                          <p:spTgt spid="14"/>
                                        </p:tgtEl>
                                        <p:attrNameLst>
                                          <p:attrName>ppt_h</p:attrName>
                                        </p:attrNameLst>
                                      </p:cBhvr>
                                      <p:tavLst>
                                        <p:tav tm="0">
                                          <p:val>
                                            <p:fltVal val="0"/>
                                          </p:val>
                                        </p:tav>
                                        <p:tav tm="100000">
                                          <p:val>
                                            <p:strVal val="#ppt_h"/>
                                          </p:val>
                                        </p:tav>
                                      </p:tavLst>
                                    </p:anim>
                                    <p:animEffect transition="in" filter="fade">
                                      <p:cBhvr>
                                        <p:cTn id="65" dur="500"/>
                                        <p:tgtEl>
                                          <p:spTgt spid="14"/>
                                        </p:tgtEl>
                                      </p:cBhvr>
                                    </p:animEffect>
                                    <p:anim calcmode="lin" valueType="num">
                                      <p:cBhvr>
                                        <p:cTn id="66" dur="500" fill="hold"/>
                                        <p:tgtEl>
                                          <p:spTgt spid="14"/>
                                        </p:tgtEl>
                                        <p:attrNameLst>
                                          <p:attrName>ppt_x</p:attrName>
                                        </p:attrNameLst>
                                      </p:cBhvr>
                                      <p:tavLst>
                                        <p:tav tm="0">
                                          <p:val>
                                            <p:fltVal val="0.5"/>
                                          </p:val>
                                        </p:tav>
                                        <p:tav tm="100000">
                                          <p:val>
                                            <p:strVal val="#ppt_x"/>
                                          </p:val>
                                        </p:tav>
                                      </p:tavLst>
                                    </p:anim>
                                    <p:anim calcmode="lin" valueType="num">
                                      <p:cBhvr>
                                        <p:cTn id="67" dur="500" fill="hold"/>
                                        <p:tgtEl>
                                          <p:spTgt spid="14"/>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1" grpId="0" animBg="1"/>
      <p:bldP spid="12" grpId="0" animBg="1"/>
      <p:bldP spid="13" grpId="0" animBg="1"/>
      <p:bldP spid="14" grpId="0" animBg="1"/>
      <p:bldP spid="9" grpId="0"/>
      <p:bldP spid="15" grpId="0"/>
      <p:bldP spid="3" grpId="0" animBg="1"/>
      <p:bldP spid="1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5" name="Group 14"/>
          <p:cNvGrpSpPr/>
          <p:nvPr/>
        </p:nvGrpSpPr>
        <p:grpSpPr>
          <a:xfrm>
            <a:off x="4907280" y="1849036"/>
            <a:ext cx="2377440" cy="467127"/>
            <a:chOff x="2696381" y="6137360"/>
            <a:chExt cx="2377440" cy="467127"/>
          </a:xfrm>
        </p:grpSpPr>
        <p:sp>
          <p:nvSpPr>
            <p:cNvPr id="16" name="Rectangle 15"/>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p:cNvGrpSpPr/>
            <p:nvPr/>
          </p:nvGrpSpPr>
          <p:grpSpPr>
            <a:xfrm>
              <a:off x="2771745" y="6150580"/>
              <a:ext cx="1490427" cy="419533"/>
              <a:chOff x="2771745" y="6150580"/>
              <a:chExt cx="1490427" cy="419533"/>
            </a:xfrm>
          </p:grpSpPr>
          <p:sp>
            <p:nvSpPr>
              <p:cNvPr id="19" name="Rounded Rectangle 18"/>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8" name="TextBox 17"/>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1813</TotalTime>
  <Words>1259</Words>
  <Application>Microsoft Office PowerPoint</Application>
  <PresentationFormat>Widescreen</PresentationFormat>
  <Paragraphs>51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352</cp:revision>
  <dcterms:created xsi:type="dcterms:W3CDTF">2016-09-28T22:08:47Z</dcterms:created>
  <dcterms:modified xsi:type="dcterms:W3CDTF">2016-10-13T17:20:30Z</dcterms:modified>
</cp:coreProperties>
</file>