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72" y="4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10/12/2016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10/12/2016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17" name="Picture 16">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3341511" y="258228"/>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4C4F54"/>
                  </a:solidFill>
                  <a:latin typeface="Candara" panose="020E0502030303020204" pitchFamily="34" charset="0"/>
                </a:rPr>
                <a:t>TITLE GOES HERE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rgbClr val="4C4F54"/>
                  </a:solidFill>
                  <a:latin typeface="Candara" panose="020E0502030303020204" pitchFamily="34" charset="0"/>
                </a:rPr>
                <a:t>Your Subtitle</a:t>
              </a:r>
            </a:p>
          </p:txBody>
        </p:sp>
      </p:grpSp>
      <p:sp>
        <p:nvSpPr>
          <p:cNvPr id="11" name="Freeform 10"/>
          <p:cNvSpPr>
            <a:spLocks noChangeAspect="1"/>
          </p:cNvSpPr>
          <p:nvPr/>
        </p:nvSpPr>
        <p:spPr>
          <a:xfrm>
            <a:off x="4655323" y="1733220"/>
            <a:ext cx="2926080" cy="1528802"/>
          </a:xfrm>
          <a:custGeom>
            <a:avLst/>
            <a:gdLst>
              <a:gd name="connsiteX0" fmla="*/ 1371600 w 2743200"/>
              <a:gd name="connsiteY0" fmla="*/ 0 h 1433252"/>
              <a:gd name="connsiteX1" fmla="*/ 2743200 w 2743200"/>
              <a:gd name="connsiteY1" fmla="*/ 1371600 h 1433252"/>
              <a:gd name="connsiteX2" fmla="*/ 2739311 w 2743200"/>
              <a:gd name="connsiteY2" fmla="*/ 1433252 h 1433252"/>
              <a:gd name="connsiteX3" fmla="*/ 2702718 w 2743200"/>
              <a:gd name="connsiteY3" fmla="*/ 1411021 h 1433252"/>
              <a:gd name="connsiteX4" fmla="*/ 2048932 w 2743200"/>
              <a:gd name="connsiteY4" fmla="*/ 1245476 h 1433252"/>
              <a:gd name="connsiteX5" fmla="*/ 1395146 w 2743200"/>
              <a:gd name="connsiteY5" fmla="*/ 1411021 h 1433252"/>
              <a:gd name="connsiteX6" fmla="*/ 1363122 w 2743200"/>
              <a:gd name="connsiteY6" fmla="*/ 1430476 h 1433252"/>
              <a:gd name="connsiteX7" fmla="*/ 1294350 w 2743200"/>
              <a:gd name="connsiteY7" fmla="*/ 1391763 h 1433252"/>
              <a:gd name="connsiteX8" fmla="*/ 677332 w 2743200"/>
              <a:gd name="connsiteY8" fmla="*/ 1245476 h 1433252"/>
              <a:gd name="connsiteX9" fmla="*/ 23546 w 2743200"/>
              <a:gd name="connsiteY9" fmla="*/ 1411021 h 1433252"/>
              <a:gd name="connsiteX10" fmla="*/ 2632 w 2743200"/>
              <a:gd name="connsiteY10" fmla="*/ 1423726 h 1433252"/>
              <a:gd name="connsiteX11" fmla="*/ 0 w 2743200"/>
              <a:gd name="connsiteY11" fmla="*/ 1371600 h 1433252"/>
              <a:gd name="connsiteX12" fmla="*/ 1371600 w 2743200"/>
              <a:gd name="connsiteY12" fmla="*/ 0 h 14332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743200" h="1433252">
                <a:moveTo>
                  <a:pt x="1371600" y="0"/>
                </a:moveTo>
                <a:cubicBezTo>
                  <a:pt x="2129114" y="0"/>
                  <a:pt x="2743200" y="614086"/>
                  <a:pt x="2743200" y="1371600"/>
                </a:cubicBezTo>
                <a:lnTo>
                  <a:pt x="2739311" y="1433252"/>
                </a:lnTo>
                <a:lnTo>
                  <a:pt x="2702718" y="1411021"/>
                </a:lnTo>
                <a:cubicBezTo>
                  <a:pt x="2508372" y="1305446"/>
                  <a:pt x="2285655" y="1245476"/>
                  <a:pt x="2048932" y="1245476"/>
                </a:cubicBezTo>
                <a:cubicBezTo>
                  <a:pt x="1812209" y="1245476"/>
                  <a:pt x="1589493" y="1305446"/>
                  <a:pt x="1395146" y="1411021"/>
                </a:cubicBezTo>
                <a:lnTo>
                  <a:pt x="1363122" y="1430476"/>
                </a:lnTo>
                <a:lnTo>
                  <a:pt x="1294350" y="1391763"/>
                </a:lnTo>
                <a:cubicBezTo>
                  <a:pt x="1108878" y="1298184"/>
                  <a:pt x="899260" y="1245476"/>
                  <a:pt x="677332" y="1245476"/>
                </a:cubicBezTo>
                <a:cubicBezTo>
                  <a:pt x="440609" y="1245476"/>
                  <a:pt x="217893" y="1305446"/>
                  <a:pt x="23546" y="1411021"/>
                </a:cubicBezTo>
                <a:lnTo>
                  <a:pt x="2632" y="1423726"/>
                </a:lnTo>
                <a:lnTo>
                  <a:pt x="0" y="1371600"/>
                </a:lnTo>
                <a:cubicBezTo>
                  <a:pt x="0" y="614086"/>
                  <a:pt x="614086" y="0"/>
                  <a:pt x="1371600" y="0"/>
                </a:cubicBezTo>
                <a:close/>
              </a:path>
            </a:pathLst>
          </a:custGeom>
          <a:solidFill>
            <a:schemeClr val="bg1"/>
          </a:solidFill>
          <a:ln w="50800">
            <a:solidFill>
              <a:srgbClr val="34738D"/>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11"/>
          <p:cNvSpPr>
            <a:spLocks noChangeAspect="1"/>
          </p:cNvSpPr>
          <p:nvPr/>
        </p:nvSpPr>
        <p:spPr>
          <a:xfrm>
            <a:off x="3818692" y="3390227"/>
            <a:ext cx="2194560" cy="2735946"/>
          </a:xfrm>
          <a:custGeom>
            <a:avLst/>
            <a:gdLst>
              <a:gd name="connsiteX0" fmla="*/ 696900 w 2057400"/>
              <a:gd name="connsiteY0" fmla="*/ 0 h 2564950"/>
              <a:gd name="connsiteX1" fmla="*/ 701350 w 2057400"/>
              <a:gd name="connsiteY1" fmla="*/ 88112 h 2564950"/>
              <a:gd name="connsiteX2" fmla="*/ 1340560 w 2057400"/>
              <a:gd name="connsiteY2" fmla="*/ 1112229 h 2564950"/>
              <a:gd name="connsiteX3" fmla="*/ 1374725 w 2057400"/>
              <a:gd name="connsiteY3" fmla="*/ 1131461 h 2564950"/>
              <a:gd name="connsiteX4" fmla="*/ 1371600 w 2057400"/>
              <a:gd name="connsiteY4" fmla="*/ 1193350 h 2564950"/>
              <a:gd name="connsiteX5" fmla="*/ 1976326 w 2057400"/>
              <a:gd name="connsiteY5" fmla="*/ 2330703 h 2564950"/>
              <a:gd name="connsiteX6" fmla="*/ 2057400 w 2057400"/>
              <a:gd name="connsiteY6" fmla="*/ 2379957 h 2564950"/>
              <a:gd name="connsiteX7" fmla="*/ 2025386 w 2057400"/>
              <a:gd name="connsiteY7" fmla="*/ 2399406 h 2564950"/>
              <a:gd name="connsiteX8" fmla="*/ 1371600 w 2057400"/>
              <a:gd name="connsiteY8" fmla="*/ 2564950 h 2564950"/>
              <a:gd name="connsiteX9" fmla="*/ 0 w 2057400"/>
              <a:gd name="connsiteY9" fmla="*/ 1193350 h 2564950"/>
              <a:gd name="connsiteX10" fmla="*/ 604726 w 2057400"/>
              <a:gd name="connsiteY10" fmla="*/ 55998 h 2564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057400" h="2564950">
                <a:moveTo>
                  <a:pt x="696900" y="0"/>
                </a:moveTo>
                <a:lnTo>
                  <a:pt x="701350" y="88112"/>
                </a:lnTo>
                <a:cubicBezTo>
                  <a:pt x="745249" y="520386"/>
                  <a:pt x="989880" y="893318"/>
                  <a:pt x="1340560" y="1112229"/>
                </a:cubicBezTo>
                <a:lnTo>
                  <a:pt x="1374725" y="1131461"/>
                </a:lnTo>
                <a:lnTo>
                  <a:pt x="1371600" y="1193350"/>
                </a:lnTo>
                <a:cubicBezTo>
                  <a:pt x="1371600" y="1666796"/>
                  <a:pt x="1611478" y="2084216"/>
                  <a:pt x="1976326" y="2330703"/>
                </a:cubicBezTo>
                <a:lnTo>
                  <a:pt x="2057400" y="2379957"/>
                </a:lnTo>
                <a:lnTo>
                  <a:pt x="2025386" y="2399406"/>
                </a:lnTo>
                <a:cubicBezTo>
                  <a:pt x="1831040" y="2504981"/>
                  <a:pt x="1608323" y="2564950"/>
                  <a:pt x="1371600" y="2564950"/>
                </a:cubicBezTo>
                <a:cubicBezTo>
                  <a:pt x="614086" y="2564950"/>
                  <a:pt x="0" y="1950864"/>
                  <a:pt x="0" y="1193350"/>
                </a:cubicBezTo>
                <a:cubicBezTo>
                  <a:pt x="0" y="719904"/>
                  <a:pt x="239878" y="302484"/>
                  <a:pt x="604726" y="55998"/>
                </a:cubicBezTo>
                <a:close/>
              </a:path>
            </a:pathLst>
          </a:custGeom>
          <a:solidFill>
            <a:schemeClr val="bg1"/>
          </a:solidFill>
          <a:ln w="50800">
            <a:solidFill>
              <a:srgbClr val="EF9D27"/>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12"/>
          <p:cNvSpPr>
            <a:spLocks noChangeAspect="1"/>
          </p:cNvSpPr>
          <p:nvPr/>
        </p:nvSpPr>
        <p:spPr>
          <a:xfrm>
            <a:off x="6182260" y="3401124"/>
            <a:ext cx="2194560" cy="2725298"/>
          </a:xfrm>
          <a:custGeom>
            <a:avLst/>
            <a:gdLst>
              <a:gd name="connsiteX0" fmla="*/ 1376932 w 2057400"/>
              <a:gd name="connsiteY0" fmla="*/ 0 h 2554967"/>
              <a:gd name="connsiteX1" fmla="*/ 1452675 w 2057400"/>
              <a:gd name="connsiteY1" fmla="*/ 46015 h 2554967"/>
              <a:gd name="connsiteX2" fmla="*/ 2057400 w 2057400"/>
              <a:gd name="connsiteY2" fmla="*/ 1183367 h 2554967"/>
              <a:gd name="connsiteX3" fmla="*/ 685800 w 2057400"/>
              <a:gd name="connsiteY3" fmla="*/ 2554967 h 2554967"/>
              <a:gd name="connsiteX4" fmla="*/ 32014 w 2057400"/>
              <a:gd name="connsiteY4" fmla="*/ 2389423 h 2554967"/>
              <a:gd name="connsiteX5" fmla="*/ 0 w 2057400"/>
              <a:gd name="connsiteY5" fmla="*/ 2369974 h 2554967"/>
              <a:gd name="connsiteX6" fmla="*/ 81075 w 2057400"/>
              <a:gd name="connsiteY6" fmla="*/ 2320720 h 2554967"/>
              <a:gd name="connsiteX7" fmla="*/ 685800 w 2057400"/>
              <a:gd name="connsiteY7" fmla="*/ 1183367 h 2554967"/>
              <a:gd name="connsiteX8" fmla="*/ 682536 w 2057400"/>
              <a:gd name="connsiteY8" fmla="*/ 1131625 h 2554967"/>
              <a:gd name="connsiteX9" fmla="*/ 775343 w 2057400"/>
              <a:gd name="connsiteY9" fmla="*/ 1075244 h 2554967"/>
              <a:gd name="connsiteX10" fmla="*/ 1372987 w 2057400"/>
              <a:gd name="connsiteY10" fmla="*/ 78129 h 25549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057400" h="2554967">
                <a:moveTo>
                  <a:pt x="1376932" y="0"/>
                </a:moveTo>
                <a:lnTo>
                  <a:pt x="1452675" y="46015"/>
                </a:lnTo>
                <a:cubicBezTo>
                  <a:pt x="1817523" y="292501"/>
                  <a:pt x="2057400" y="709921"/>
                  <a:pt x="2057400" y="1183367"/>
                </a:cubicBezTo>
                <a:cubicBezTo>
                  <a:pt x="2057400" y="1940881"/>
                  <a:pt x="1443314" y="2554967"/>
                  <a:pt x="685800" y="2554967"/>
                </a:cubicBezTo>
                <a:cubicBezTo>
                  <a:pt x="449077" y="2554967"/>
                  <a:pt x="226361" y="2494998"/>
                  <a:pt x="32014" y="2389423"/>
                </a:cubicBezTo>
                <a:lnTo>
                  <a:pt x="0" y="2369974"/>
                </a:lnTo>
                <a:lnTo>
                  <a:pt x="81075" y="2320720"/>
                </a:lnTo>
                <a:cubicBezTo>
                  <a:pt x="445923" y="2074233"/>
                  <a:pt x="685800" y="1656813"/>
                  <a:pt x="685800" y="1183367"/>
                </a:cubicBezTo>
                <a:lnTo>
                  <a:pt x="682536" y="1131625"/>
                </a:lnTo>
                <a:lnTo>
                  <a:pt x="775343" y="1075244"/>
                </a:lnTo>
                <a:cubicBezTo>
                  <a:pt x="1103706" y="853406"/>
                  <a:pt x="1330843" y="493112"/>
                  <a:pt x="1372987" y="78129"/>
                </a:cubicBezTo>
                <a:close/>
              </a:path>
            </a:pathLst>
          </a:custGeom>
          <a:solidFill>
            <a:schemeClr val="bg1"/>
          </a:solidFill>
          <a:ln w="50800">
            <a:solidFill>
              <a:srgbClr val="189A80"/>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13"/>
          <p:cNvSpPr>
            <a:spLocks noChangeAspect="1"/>
          </p:cNvSpPr>
          <p:nvPr/>
        </p:nvSpPr>
        <p:spPr>
          <a:xfrm>
            <a:off x="4695502" y="3179381"/>
            <a:ext cx="1360490" cy="1309711"/>
          </a:xfrm>
          <a:custGeom>
            <a:avLst/>
            <a:gdLst>
              <a:gd name="connsiteX0" fmla="*/ 674700 w 1360490"/>
              <a:gd name="connsiteY0" fmla="*/ 0 h 1309711"/>
              <a:gd name="connsiteX1" fmla="*/ 1291718 w 1360490"/>
              <a:gd name="connsiteY1" fmla="*/ 146287 h 1309711"/>
              <a:gd name="connsiteX2" fmla="*/ 1360490 w 1360490"/>
              <a:gd name="connsiteY2" fmla="*/ 185000 h 1309711"/>
              <a:gd name="connsiteX3" fmla="*/ 1279426 w 1360490"/>
              <a:gd name="connsiteY3" fmla="*/ 234248 h 1309711"/>
              <a:gd name="connsiteX4" fmla="*/ 681782 w 1360490"/>
              <a:gd name="connsiteY4" fmla="*/ 1231362 h 1309711"/>
              <a:gd name="connsiteX5" fmla="*/ 677825 w 1360490"/>
              <a:gd name="connsiteY5" fmla="*/ 1309711 h 1309711"/>
              <a:gd name="connsiteX6" fmla="*/ 643660 w 1360490"/>
              <a:gd name="connsiteY6" fmla="*/ 1290479 h 1309711"/>
              <a:gd name="connsiteX7" fmla="*/ 4450 w 1360490"/>
              <a:gd name="connsiteY7" fmla="*/ 266362 h 1309711"/>
              <a:gd name="connsiteX8" fmla="*/ 0 w 1360490"/>
              <a:gd name="connsiteY8" fmla="*/ 178250 h 1309711"/>
              <a:gd name="connsiteX9" fmla="*/ 20914 w 1360490"/>
              <a:gd name="connsiteY9" fmla="*/ 165545 h 1309711"/>
              <a:gd name="connsiteX10" fmla="*/ 674700 w 1360490"/>
              <a:gd name="connsiteY10" fmla="*/ 0 h 1309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360490" h="1309711">
                <a:moveTo>
                  <a:pt x="674700" y="0"/>
                </a:moveTo>
                <a:cubicBezTo>
                  <a:pt x="896628" y="0"/>
                  <a:pt x="1106246" y="52708"/>
                  <a:pt x="1291718" y="146287"/>
                </a:cubicBezTo>
                <a:lnTo>
                  <a:pt x="1360490" y="185000"/>
                </a:lnTo>
                <a:lnTo>
                  <a:pt x="1279426" y="234248"/>
                </a:lnTo>
                <a:cubicBezTo>
                  <a:pt x="951062" y="456086"/>
                  <a:pt x="723925" y="816379"/>
                  <a:pt x="681782" y="1231362"/>
                </a:cubicBezTo>
                <a:lnTo>
                  <a:pt x="677825" y="1309711"/>
                </a:lnTo>
                <a:lnTo>
                  <a:pt x="643660" y="1290479"/>
                </a:lnTo>
                <a:cubicBezTo>
                  <a:pt x="292980" y="1071568"/>
                  <a:pt x="48350" y="698636"/>
                  <a:pt x="4450" y="266362"/>
                </a:cubicBezTo>
                <a:lnTo>
                  <a:pt x="0" y="178250"/>
                </a:lnTo>
                <a:lnTo>
                  <a:pt x="20914" y="165545"/>
                </a:lnTo>
                <a:cubicBezTo>
                  <a:pt x="215261" y="59970"/>
                  <a:pt x="437977" y="0"/>
                  <a:pt x="674700" y="0"/>
                </a:cubicBezTo>
                <a:close/>
              </a:path>
            </a:pathLst>
          </a:custGeom>
          <a:solidFill>
            <a:srgbClr val="34738D"/>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14"/>
          <p:cNvSpPr>
            <a:spLocks noChangeAspect="1"/>
          </p:cNvSpPr>
          <p:nvPr/>
        </p:nvSpPr>
        <p:spPr>
          <a:xfrm rot="7260000">
            <a:off x="6064345" y="3037491"/>
            <a:ext cx="1360490" cy="1309711"/>
          </a:xfrm>
          <a:custGeom>
            <a:avLst/>
            <a:gdLst>
              <a:gd name="connsiteX0" fmla="*/ 674700 w 1360490"/>
              <a:gd name="connsiteY0" fmla="*/ 0 h 1309711"/>
              <a:gd name="connsiteX1" fmla="*/ 1291718 w 1360490"/>
              <a:gd name="connsiteY1" fmla="*/ 146287 h 1309711"/>
              <a:gd name="connsiteX2" fmla="*/ 1360490 w 1360490"/>
              <a:gd name="connsiteY2" fmla="*/ 185000 h 1309711"/>
              <a:gd name="connsiteX3" fmla="*/ 1279426 w 1360490"/>
              <a:gd name="connsiteY3" fmla="*/ 234248 h 1309711"/>
              <a:gd name="connsiteX4" fmla="*/ 681782 w 1360490"/>
              <a:gd name="connsiteY4" fmla="*/ 1231362 h 1309711"/>
              <a:gd name="connsiteX5" fmla="*/ 677825 w 1360490"/>
              <a:gd name="connsiteY5" fmla="*/ 1309711 h 1309711"/>
              <a:gd name="connsiteX6" fmla="*/ 643660 w 1360490"/>
              <a:gd name="connsiteY6" fmla="*/ 1290479 h 1309711"/>
              <a:gd name="connsiteX7" fmla="*/ 4450 w 1360490"/>
              <a:gd name="connsiteY7" fmla="*/ 266362 h 1309711"/>
              <a:gd name="connsiteX8" fmla="*/ 0 w 1360490"/>
              <a:gd name="connsiteY8" fmla="*/ 178250 h 1309711"/>
              <a:gd name="connsiteX9" fmla="*/ 20914 w 1360490"/>
              <a:gd name="connsiteY9" fmla="*/ 165545 h 1309711"/>
              <a:gd name="connsiteX10" fmla="*/ 674700 w 1360490"/>
              <a:gd name="connsiteY10" fmla="*/ 0 h 1309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360490" h="1309711">
                <a:moveTo>
                  <a:pt x="674700" y="0"/>
                </a:moveTo>
                <a:cubicBezTo>
                  <a:pt x="896628" y="0"/>
                  <a:pt x="1106246" y="52708"/>
                  <a:pt x="1291718" y="146287"/>
                </a:cubicBezTo>
                <a:lnTo>
                  <a:pt x="1360490" y="185000"/>
                </a:lnTo>
                <a:lnTo>
                  <a:pt x="1279426" y="234248"/>
                </a:lnTo>
                <a:cubicBezTo>
                  <a:pt x="951062" y="456086"/>
                  <a:pt x="723925" y="816379"/>
                  <a:pt x="681782" y="1231362"/>
                </a:cubicBezTo>
                <a:lnTo>
                  <a:pt x="677825" y="1309711"/>
                </a:lnTo>
                <a:lnTo>
                  <a:pt x="643660" y="1290479"/>
                </a:lnTo>
                <a:cubicBezTo>
                  <a:pt x="292980" y="1071568"/>
                  <a:pt x="48350" y="698636"/>
                  <a:pt x="4450" y="266362"/>
                </a:cubicBezTo>
                <a:lnTo>
                  <a:pt x="0" y="178250"/>
                </a:lnTo>
                <a:lnTo>
                  <a:pt x="20914" y="165545"/>
                </a:lnTo>
                <a:cubicBezTo>
                  <a:pt x="215261" y="59970"/>
                  <a:pt x="437977" y="0"/>
                  <a:pt x="674700" y="0"/>
                </a:cubicBezTo>
                <a:close/>
              </a:path>
            </a:pathLst>
          </a:custGeom>
          <a:solidFill>
            <a:srgbClr val="189A8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15"/>
          <p:cNvSpPr>
            <a:spLocks noChangeAspect="1"/>
          </p:cNvSpPr>
          <p:nvPr/>
        </p:nvSpPr>
        <p:spPr>
          <a:xfrm rot="14400000">
            <a:off x="5503256" y="4336175"/>
            <a:ext cx="1360490" cy="1309711"/>
          </a:xfrm>
          <a:custGeom>
            <a:avLst/>
            <a:gdLst>
              <a:gd name="connsiteX0" fmla="*/ 674700 w 1360490"/>
              <a:gd name="connsiteY0" fmla="*/ 0 h 1309711"/>
              <a:gd name="connsiteX1" fmla="*/ 1291718 w 1360490"/>
              <a:gd name="connsiteY1" fmla="*/ 146287 h 1309711"/>
              <a:gd name="connsiteX2" fmla="*/ 1360490 w 1360490"/>
              <a:gd name="connsiteY2" fmla="*/ 185000 h 1309711"/>
              <a:gd name="connsiteX3" fmla="*/ 1279426 w 1360490"/>
              <a:gd name="connsiteY3" fmla="*/ 234248 h 1309711"/>
              <a:gd name="connsiteX4" fmla="*/ 681782 w 1360490"/>
              <a:gd name="connsiteY4" fmla="*/ 1231362 h 1309711"/>
              <a:gd name="connsiteX5" fmla="*/ 677825 w 1360490"/>
              <a:gd name="connsiteY5" fmla="*/ 1309711 h 1309711"/>
              <a:gd name="connsiteX6" fmla="*/ 643660 w 1360490"/>
              <a:gd name="connsiteY6" fmla="*/ 1290479 h 1309711"/>
              <a:gd name="connsiteX7" fmla="*/ 4450 w 1360490"/>
              <a:gd name="connsiteY7" fmla="*/ 266362 h 1309711"/>
              <a:gd name="connsiteX8" fmla="*/ 0 w 1360490"/>
              <a:gd name="connsiteY8" fmla="*/ 178250 h 1309711"/>
              <a:gd name="connsiteX9" fmla="*/ 20914 w 1360490"/>
              <a:gd name="connsiteY9" fmla="*/ 165545 h 1309711"/>
              <a:gd name="connsiteX10" fmla="*/ 674700 w 1360490"/>
              <a:gd name="connsiteY10" fmla="*/ 0 h 1309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360490" h="1309711">
                <a:moveTo>
                  <a:pt x="674700" y="0"/>
                </a:moveTo>
                <a:cubicBezTo>
                  <a:pt x="896628" y="0"/>
                  <a:pt x="1106246" y="52708"/>
                  <a:pt x="1291718" y="146287"/>
                </a:cubicBezTo>
                <a:lnTo>
                  <a:pt x="1360490" y="185000"/>
                </a:lnTo>
                <a:lnTo>
                  <a:pt x="1279426" y="234248"/>
                </a:lnTo>
                <a:cubicBezTo>
                  <a:pt x="951062" y="456086"/>
                  <a:pt x="723925" y="816379"/>
                  <a:pt x="681782" y="1231362"/>
                </a:cubicBezTo>
                <a:lnTo>
                  <a:pt x="677825" y="1309711"/>
                </a:lnTo>
                <a:lnTo>
                  <a:pt x="643660" y="1290479"/>
                </a:lnTo>
                <a:cubicBezTo>
                  <a:pt x="292980" y="1071568"/>
                  <a:pt x="48350" y="698636"/>
                  <a:pt x="4450" y="266362"/>
                </a:cubicBezTo>
                <a:lnTo>
                  <a:pt x="0" y="178250"/>
                </a:lnTo>
                <a:lnTo>
                  <a:pt x="20914" y="165545"/>
                </a:lnTo>
                <a:cubicBezTo>
                  <a:pt x="215261" y="59970"/>
                  <a:pt x="437977" y="0"/>
                  <a:pt x="674700" y="0"/>
                </a:cubicBezTo>
                <a:close/>
              </a:path>
            </a:pathLst>
          </a:custGeom>
          <a:solidFill>
            <a:srgbClr val="EF9D27"/>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577077" y="1977630"/>
            <a:ext cx="3672357" cy="1114151"/>
          </a:xfrm>
          <a:prstGeom prst="rect">
            <a:avLst/>
          </a:prstGeom>
          <a:noFill/>
        </p:spPr>
        <p:txBody>
          <a:bodyPr wrap="square" rtlCol="0">
            <a:spAutoFit/>
          </a:bodyPr>
          <a:lstStyle/>
          <a:p>
            <a:pPr defTabSz="1219170">
              <a:spcBef>
                <a:spcPct val="20000"/>
              </a:spcBef>
              <a:defRPr/>
            </a:pPr>
            <a:r>
              <a:rPr lang="en-US" sz="1600" b="1" dirty="0">
                <a:solidFill>
                  <a:srgbClr val="34738D"/>
                </a:solidFill>
                <a:latin typeface="Candara" panose="020E0502030303020204" pitchFamily="34" charset="0"/>
              </a:rPr>
              <a:t>Lorem Ipsum</a:t>
            </a:r>
          </a:p>
          <a:p>
            <a:pPr defTabSz="1219170">
              <a:spcBef>
                <a:spcPct val="20000"/>
              </a:spcBef>
              <a:defRPr/>
            </a:pPr>
            <a:r>
              <a:rPr lang="en-US" sz="12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sp>
        <p:nvSpPr>
          <p:cNvPr id="18" name="Freeform 517"/>
          <p:cNvSpPr>
            <a:spLocks noEditPoints="1"/>
          </p:cNvSpPr>
          <p:nvPr/>
        </p:nvSpPr>
        <p:spPr bwMode="auto">
          <a:xfrm>
            <a:off x="6671017" y="3535415"/>
            <a:ext cx="605397" cy="216453"/>
          </a:xfrm>
          <a:custGeom>
            <a:avLst/>
            <a:gdLst/>
            <a:ahLst/>
            <a:cxnLst>
              <a:cxn ang="0">
                <a:pos x="91" y="84"/>
              </a:cxn>
              <a:cxn ang="0">
                <a:pos x="35" y="47"/>
              </a:cxn>
              <a:cxn ang="0">
                <a:pos x="14" y="47"/>
              </a:cxn>
              <a:cxn ang="0">
                <a:pos x="30" y="31"/>
              </a:cxn>
              <a:cxn ang="0">
                <a:pos x="75" y="67"/>
              </a:cxn>
              <a:cxn ang="0">
                <a:pos x="52" y="67"/>
              </a:cxn>
              <a:cxn ang="0">
                <a:pos x="69" y="12"/>
              </a:cxn>
              <a:cxn ang="0">
                <a:pos x="244" y="0"/>
              </a:cxn>
              <a:cxn ang="0">
                <a:pos x="409" y="84"/>
              </a:cxn>
              <a:cxn ang="0">
                <a:pos x="133" y="53"/>
              </a:cxn>
              <a:cxn ang="0">
                <a:pos x="118" y="37"/>
              </a:cxn>
              <a:cxn ang="0">
                <a:pos x="139" y="37"/>
              </a:cxn>
              <a:cxn ang="0">
                <a:pos x="170" y="53"/>
              </a:cxn>
              <a:cxn ang="0">
                <a:pos x="154" y="37"/>
              </a:cxn>
              <a:cxn ang="0">
                <a:pos x="175" y="37"/>
              </a:cxn>
              <a:cxn ang="0">
                <a:pos x="206" y="53"/>
              </a:cxn>
              <a:cxn ang="0">
                <a:pos x="191" y="37"/>
              </a:cxn>
              <a:cxn ang="0">
                <a:pos x="212" y="37"/>
              </a:cxn>
              <a:cxn ang="0">
                <a:pos x="246" y="72"/>
              </a:cxn>
              <a:cxn ang="0">
                <a:pos x="229" y="17"/>
              </a:cxn>
              <a:cxn ang="0">
                <a:pos x="252" y="17"/>
              </a:cxn>
              <a:cxn ang="0">
                <a:pos x="276" y="21"/>
              </a:cxn>
              <a:cxn ang="0">
                <a:pos x="336" y="63"/>
              </a:cxn>
              <a:cxn ang="0">
                <a:pos x="410" y="138"/>
              </a:cxn>
              <a:cxn ang="0">
                <a:pos x="398" y="138"/>
              </a:cxn>
              <a:cxn ang="0">
                <a:pos x="375" y="146"/>
              </a:cxn>
              <a:cxn ang="0">
                <a:pos x="363" y="146"/>
              </a:cxn>
              <a:cxn ang="0">
                <a:pos x="339" y="138"/>
              </a:cxn>
              <a:cxn ang="0">
                <a:pos x="328" y="138"/>
              </a:cxn>
              <a:cxn ang="0">
                <a:pos x="305" y="146"/>
              </a:cxn>
              <a:cxn ang="0">
                <a:pos x="293" y="146"/>
              </a:cxn>
              <a:cxn ang="0">
                <a:pos x="269" y="138"/>
              </a:cxn>
              <a:cxn ang="0">
                <a:pos x="258" y="138"/>
              </a:cxn>
              <a:cxn ang="0">
                <a:pos x="234" y="146"/>
              </a:cxn>
              <a:cxn ang="0">
                <a:pos x="222" y="146"/>
              </a:cxn>
              <a:cxn ang="0">
                <a:pos x="199" y="138"/>
              </a:cxn>
              <a:cxn ang="0">
                <a:pos x="188" y="138"/>
              </a:cxn>
              <a:cxn ang="0">
                <a:pos x="164" y="146"/>
              </a:cxn>
              <a:cxn ang="0">
                <a:pos x="152" y="146"/>
              </a:cxn>
              <a:cxn ang="0">
                <a:pos x="129" y="138"/>
              </a:cxn>
              <a:cxn ang="0">
                <a:pos x="117" y="138"/>
              </a:cxn>
              <a:cxn ang="0">
                <a:pos x="94" y="146"/>
              </a:cxn>
              <a:cxn ang="0">
                <a:pos x="82" y="146"/>
              </a:cxn>
              <a:cxn ang="0">
                <a:pos x="59" y="138"/>
              </a:cxn>
              <a:cxn ang="0">
                <a:pos x="47" y="138"/>
              </a:cxn>
              <a:cxn ang="0">
                <a:pos x="24" y="146"/>
              </a:cxn>
              <a:cxn ang="0">
                <a:pos x="12" y="146"/>
              </a:cxn>
              <a:cxn ang="0">
                <a:pos x="0" y="138"/>
              </a:cxn>
              <a:cxn ang="0">
                <a:pos x="32" y="112"/>
              </a:cxn>
              <a:cxn ang="0">
                <a:pos x="32" y="112"/>
              </a:cxn>
              <a:cxn ang="0">
                <a:pos x="133" y="112"/>
              </a:cxn>
              <a:cxn ang="0">
                <a:pos x="282" y="125"/>
              </a:cxn>
              <a:cxn ang="0">
                <a:pos x="2" y="95"/>
              </a:cxn>
              <a:cxn ang="0">
                <a:pos x="73" y="116"/>
              </a:cxn>
              <a:cxn ang="0">
                <a:pos x="24" y="116"/>
              </a:cxn>
              <a:cxn ang="0">
                <a:pos x="105" y="95"/>
              </a:cxn>
              <a:cxn ang="0">
                <a:pos x="309" y="116"/>
              </a:cxn>
              <a:cxn ang="0">
                <a:pos x="260" y="116"/>
              </a:cxn>
              <a:cxn ang="0">
                <a:pos x="130" y="104"/>
              </a:cxn>
              <a:cxn ang="0">
                <a:pos x="105" y="95"/>
              </a:cxn>
            </a:cxnLst>
            <a:rect l="0" t="0" r="r" b="b"/>
            <a:pathLst>
              <a:path w="410" h="146">
                <a:moveTo>
                  <a:pt x="0" y="0"/>
                </a:moveTo>
                <a:cubicBezTo>
                  <a:pt x="0" y="84"/>
                  <a:pt x="0" y="84"/>
                  <a:pt x="0" y="84"/>
                </a:cubicBezTo>
                <a:cubicBezTo>
                  <a:pt x="91" y="84"/>
                  <a:pt x="91" y="84"/>
                  <a:pt x="91" y="84"/>
                </a:cubicBezTo>
                <a:cubicBezTo>
                  <a:pt x="91" y="0"/>
                  <a:pt x="91" y="0"/>
                  <a:pt x="91" y="0"/>
                </a:cubicBezTo>
                <a:lnTo>
                  <a:pt x="0" y="0"/>
                </a:lnTo>
                <a:close/>
                <a:moveTo>
                  <a:pt x="35" y="47"/>
                </a:moveTo>
                <a:cubicBezTo>
                  <a:pt x="35" y="50"/>
                  <a:pt x="33" y="53"/>
                  <a:pt x="30" y="53"/>
                </a:cubicBezTo>
                <a:cubicBezTo>
                  <a:pt x="20" y="53"/>
                  <a:pt x="20" y="53"/>
                  <a:pt x="20" y="53"/>
                </a:cubicBezTo>
                <a:cubicBezTo>
                  <a:pt x="17" y="53"/>
                  <a:pt x="14" y="50"/>
                  <a:pt x="14" y="47"/>
                </a:cubicBezTo>
                <a:cubicBezTo>
                  <a:pt x="14" y="37"/>
                  <a:pt x="14" y="37"/>
                  <a:pt x="14" y="37"/>
                </a:cubicBezTo>
                <a:cubicBezTo>
                  <a:pt x="14" y="34"/>
                  <a:pt x="17" y="31"/>
                  <a:pt x="20" y="31"/>
                </a:cubicBezTo>
                <a:cubicBezTo>
                  <a:pt x="30" y="31"/>
                  <a:pt x="30" y="31"/>
                  <a:pt x="30" y="31"/>
                </a:cubicBezTo>
                <a:cubicBezTo>
                  <a:pt x="33" y="31"/>
                  <a:pt x="35" y="34"/>
                  <a:pt x="35" y="37"/>
                </a:cubicBezTo>
                <a:lnTo>
                  <a:pt x="35" y="47"/>
                </a:lnTo>
                <a:close/>
                <a:moveTo>
                  <a:pt x="75" y="67"/>
                </a:moveTo>
                <a:cubicBezTo>
                  <a:pt x="75" y="70"/>
                  <a:pt x="72" y="72"/>
                  <a:pt x="69" y="72"/>
                </a:cubicBezTo>
                <a:cubicBezTo>
                  <a:pt x="58" y="72"/>
                  <a:pt x="58" y="72"/>
                  <a:pt x="58" y="72"/>
                </a:cubicBezTo>
                <a:cubicBezTo>
                  <a:pt x="54" y="72"/>
                  <a:pt x="52" y="70"/>
                  <a:pt x="52" y="67"/>
                </a:cubicBezTo>
                <a:cubicBezTo>
                  <a:pt x="52" y="17"/>
                  <a:pt x="52" y="17"/>
                  <a:pt x="52" y="17"/>
                </a:cubicBezTo>
                <a:cubicBezTo>
                  <a:pt x="52" y="14"/>
                  <a:pt x="54" y="12"/>
                  <a:pt x="58" y="12"/>
                </a:cubicBezTo>
                <a:cubicBezTo>
                  <a:pt x="69" y="12"/>
                  <a:pt x="69" y="12"/>
                  <a:pt x="69" y="12"/>
                </a:cubicBezTo>
                <a:cubicBezTo>
                  <a:pt x="72" y="12"/>
                  <a:pt x="75" y="14"/>
                  <a:pt x="75" y="17"/>
                </a:cubicBezTo>
                <a:lnTo>
                  <a:pt x="75" y="67"/>
                </a:lnTo>
                <a:close/>
                <a:moveTo>
                  <a:pt x="244" y="0"/>
                </a:moveTo>
                <a:cubicBezTo>
                  <a:pt x="155" y="0"/>
                  <a:pt x="113" y="0"/>
                  <a:pt x="103" y="0"/>
                </a:cubicBezTo>
                <a:cubicBezTo>
                  <a:pt x="103" y="84"/>
                  <a:pt x="103" y="84"/>
                  <a:pt x="103" y="84"/>
                </a:cubicBezTo>
                <a:cubicBezTo>
                  <a:pt x="409" y="84"/>
                  <a:pt x="409" y="84"/>
                  <a:pt x="409" y="84"/>
                </a:cubicBezTo>
                <a:cubicBezTo>
                  <a:pt x="406" y="61"/>
                  <a:pt x="336" y="0"/>
                  <a:pt x="244" y="0"/>
                </a:cubicBezTo>
                <a:close/>
                <a:moveTo>
                  <a:pt x="139" y="47"/>
                </a:moveTo>
                <a:cubicBezTo>
                  <a:pt x="139" y="50"/>
                  <a:pt x="136" y="53"/>
                  <a:pt x="133" y="53"/>
                </a:cubicBezTo>
                <a:cubicBezTo>
                  <a:pt x="123" y="53"/>
                  <a:pt x="123" y="53"/>
                  <a:pt x="123" y="53"/>
                </a:cubicBezTo>
                <a:cubicBezTo>
                  <a:pt x="120" y="53"/>
                  <a:pt x="118" y="50"/>
                  <a:pt x="118" y="47"/>
                </a:cubicBezTo>
                <a:cubicBezTo>
                  <a:pt x="118" y="37"/>
                  <a:pt x="118" y="37"/>
                  <a:pt x="118" y="37"/>
                </a:cubicBezTo>
                <a:cubicBezTo>
                  <a:pt x="118" y="34"/>
                  <a:pt x="120" y="31"/>
                  <a:pt x="123" y="31"/>
                </a:cubicBezTo>
                <a:cubicBezTo>
                  <a:pt x="133" y="31"/>
                  <a:pt x="133" y="31"/>
                  <a:pt x="133" y="31"/>
                </a:cubicBezTo>
                <a:cubicBezTo>
                  <a:pt x="136" y="31"/>
                  <a:pt x="139" y="34"/>
                  <a:pt x="139" y="37"/>
                </a:cubicBezTo>
                <a:lnTo>
                  <a:pt x="139" y="47"/>
                </a:lnTo>
                <a:close/>
                <a:moveTo>
                  <a:pt x="175" y="47"/>
                </a:moveTo>
                <a:cubicBezTo>
                  <a:pt x="175" y="50"/>
                  <a:pt x="173" y="53"/>
                  <a:pt x="170" y="53"/>
                </a:cubicBezTo>
                <a:cubicBezTo>
                  <a:pt x="160" y="53"/>
                  <a:pt x="160" y="53"/>
                  <a:pt x="160" y="53"/>
                </a:cubicBezTo>
                <a:cubicBezTo>
                  <a:pt x="157" y="53"/>
                  <a:pt x="154" y="50"/>
                  <a:pt x="154" y="47"/>
                </a:cubicBezTo>
                <a:cubicBezTo>
                  <a:pt x="154" y="37"/>
                  <a:pt x="154" y="37"/>
                  <a:pt x="154" y="37"/>
                </a:cubicBezTo>
                <a:cubicBezTo>
                  <a:pt x="154" y="34"/>
                  <a:pt x="157" y="31"/>
                  <a:pt x="160" y="31"/>
                </a:cubicBezTo>
                <a:cubicBezTo>
                  <a:pt x="170" y="31"/>
                  <a:pt x="170" y="31"/>
                  <a:pt x="170" y="31"/>
                </a:cubicBezTo>
                <a:cubicBezTo>
                  <a:pt x="173" y="31"/>
                  <a:pt x="175" y="34"/>
                  <a:pt x="175" y="37"/>
                </a:cubicBezTo>
                <a:lnTo>
                  <a:pt x="175" y="47"/>
                </a:lnTo>
                <a:close/>
                <a:moveTo>
                  <a:pt x="212" y="47"/>
                </a:moveTo>
                <a:cubicBezTo>
                  <a:pt x="212" y="50"/>
                  <a:pt x="210" y="53"/>
                  <a:pt x="206" y="53"/>
                </a:cubicBezTo>
                <a:cubicBezTo>
                  <a:pt x="197" y="53"/>
                  <a:pt x="197" y="53"/>
                  <a:pt x="197" y="53"/>
                </a:cubicBezTo>
                <a:cubicBezTo>
                  <a:pt x="194" y="53"/>
                  <a:pt x="191" y="50"/>
                  <a:pt x="191" y="47"/>
                </a:cubicBezTo>
                <a:cubicBezTo>
                  <a:pt x="191" y="37"/>
                  <a:pt x="191" y="37"/>
                  <a:pt x="191" y="37"/>
                </a:cubicBezTo>
                <a:cubicBezTo>
                  <a:pt x="191" y="34"/>
                  <a:pt x="194" y="31"/>
                  <a:pt x="197" y="31"/>
                </a:cubicBezTo>
                <a:cubicBezTo>
                  <a:pt x="206" y="31"/>
                  <a:pt x="206" y="31"/>
                  <a:pt x="206" y="31"/>
                </a:cubicBezTo>
                <a:cubicBezTo>
                  <a:pt x="210" y="31"/>
                  <a:pt x="212" y="34"/>
                  <a:pt x="212" y="37"/>
                </a:cubicBezTo>
                <a:lnTo>
                  <a:pt x="212" y="47"/>
                </a:lnTo>
                <a:close/>
                <a:moveTo>
                  <a:pt x="252" y="67"/>
                </a:moveTo>
                <a:cubicBezTo>
                  <a:pt x="252" y="70"/>
                  <a:pt x="249" y="72"/>
                  <a:pt x="246" y="72"/>
                </a:cubicBezTo>
                <a:cubicBezTo>
                  <a:pt x="235" y="72"/>
                  <a:pt x="235" y="72"/>
                  <a:pt x="235" y="72"/>
                </a:cubicBezTo>
                <a:cubicBezTo>
                  <a:pt x="231" y="72"/>
                  <a:pt x="229" y="70"/>
                  <a:pt x="229" y="67"/>
                </a:cubicBezTo>
                <a:cubicBezTo>
                  <a:pt x="229" y="17"/>
                  <a:pt x="229" y="17"/>
                  <a:pt x="229" y="17"/>
                </a:cubicBezTo>
                <a:cubicBezTo>
                  <a:pt x="229" y="14"/>
                  <a:pt x="231" y="12"/>
                  <a:pt x="235" y="12"/>
                </a:cubicBezTo>
                <a:cubicBezTo>
                  <a:pt x="246" y="12"/>
                  <a:pt x="246" y="12"/>
                  <a:pt x="246" y="12"/>
                </a:cubicBezTo>
                <a:cubicBezTo>
                  <a:pt x="249" y="12"/>
                  <a:pt x="252" y="14"/>
                  <a:pt x="252" y="17"/>
                </a:cubicBezTo>
                <a:lnTo>
                  <a:pt x="252" y="67"/>
                </a:lnTo>
                <a:close/>
                <a:moveTo>
                  <a:pt x="336" y="63"/>
                </a:moveTo>
                <a:cubicBezTo>
                  <a:pt x="300" y="63"/>
                  <a:pt x="276" y="53"/>
                  <a:pt x="276" y="21"/>
                </a:cubicBezTo>
                <a:cubicBezTo>
                  <a:pt x="276" y="19"/>
                  <a:pt x="276" y="16"/>
                  <a:pt x="276" y="13"/>
                </a:cubicBezTo>
                <a:cubicBezTo>
                  <a:pt x="325" y="21"/>
                  <a:pt x="363" y="45"/>
                  <a:pt x="383" y="64"/>
                </a:cubicBezTo>
                <a:lnTo>
                  <a:pt x="336" y="63"/>
                </a:lnTo>
                <a:close/>
                <a:moveTo>
                  <a:pt x="410" y="130"/>
                </a:moveTo>
                <a:cubicBezTo>
                  <a:pt x="410" y="138"/>
                  <a:pt x="410" y="138"/>
                  <a:pt x="410" y="138"/>
                </a:cubicBezTo>
                <a:cubicBezTo>
                  <a:pt x="410" y="138"/>
                  <a:pt x="410" y="138"/>
                  <a:pt x="410" y="138"/>
                </a:cubicBezTo>
                <a:cubicBezTo>
                  <a:pt x="410" y="146"/>
                  <a:pt x="410" y="146"/>
                  <a:pt x="410" y="146"/>
                </a:cubicBezTo>
                <a:cubicBezTo>
                  <a:pt x="398" y="146"/>
                  <a:pt x="398" y="146"/>
                  <a:pt x="398" y="146"/>
                </a:cubicBezTo>
                <a:cubicBezTo>
                  <a:pt x="398" y="138"/>
                  <a:pt x="398" y="138"/>
                  <a:pt x="398" y="138"/>
                </a:cubicBezTo>
                <a:cubicBezTo>
                  <a:pt x="386" y="138"/>
                  <a:pt x="386" y="138"/>
                  <a:pt x="386" y="138"/>
                </a:cubicBezTo>
                <a:cubicBezTo>
                  <a:pt x="386" y="146"/>
                  <a:pt x="386" y="146"/>
                  <a:pt x="386" y="146"/>
                </a:cubicBezTo>
                <a:cubicBezTo>
                  <a:pt x="375" y="146"/>
                  <a:pt x="375" y="146"/>
                  <a:pt x="375" y="146"/>
                </a:cubicBezTo>
                <a:cubicBezTo>
                  <a:pt x="375" y="138"/>
                  <a:pt x="375" y="138"/>
                  <a:pt x="375" y="138"/>
                </a:cubicBezTo>
                <a:cubicBezTo>
                  <a:pt x="363" y="138"/>
                  <a:pt x="363" y="138"/>
                  <a:pt x="363" y="138"/>
                </a:cubicBezTo>
                <a:cubicBezTo>
                  <a:pt x="363" y="146"/>
                  <a:pt x="363" y="146"/>
                  <a:pt x="363" y="146"/>
                </a:cubicBezTo>
                <a:cubicBezTo>
                  <a:pt x="351" y="146"/>
                  <a:pt x="351" y="146"/>
                  <a:pt x="351" y="146"/>
                </a:cubicBezTo>
                <a:cubicBezTo>
                  <a:pt x="351" y="138"/>
                  <a:pt x="351" y="138"/>
                  <a:pt x="351" y="138"/>
                </a:cubicBezTo>
                <a:cubicBezTo>
                  <a:pt x="339" y="138"/>
                  <a:pt x="339" y="138"/>
                  <a:pt x="339" y="138"/>
                </a:cubicBezTo>
                <a:cubicBezTo>
                  <a:pt x="339" y="146"/>
                  <a:pt x="339" y="146"/>
                  <a:pt x="339" y="146"/>
                </a:cubicBezTo>
                <a:cubicBezTo>
                  <a:pt x="328" y="146"/>
                  <a:pt x="328" y="146"/>
                  <a:pt x="328" y="146"/>
                </a:cubicBezTo>
                <a:cubicBezTo>
                  <a:pt x="328" y="138"/>
                  <a:pt x="328" y="138"/>
                  <a:pt x="328" y="138"/>
                </a:cubicBezTo>
                <a:cubicBezTo>
                  <a:pt x="316" y="138"/>
                  <a:pt x="316" y="138"/>
                  <a:pt x="316" y="138"/>
                </a:cubicBezTo>
                <a:cubicBezTo>
                  <a:pt x="316" y="146"/>
                  <a:pt x="316" y="146"/>
                  <a:pt x="316" y="146"/>
                </a:cubicBezTo>
                <a:cubicBezTo>
                  <a:pt x="305" y="146"/>
                  <a:pt x="305" y="146"/>
                  <a:pt x="305" y="146"/>
                </a:cubicBezTo>
                <a:cubicBezTo>
                  <a:pt x="305" y="138"/>
                  <a:pt x="305" y="138"/>
                  <a:pt x="305" y="138"/>
                </a:cubicBezTo>
                <a:cubicBezTo>
                  <a:pt x="293" y="138"/>
                  <a:pt x="293" y="138"/>
                  <a:pt x="293" y="138"/>
                </a:cubicBezTo>
                <a:cubicBezTo>
                  <a:pt x="293" y="146"/>
                  <a:pt x="293" y="146"/>
                  <a:pt x="293" y="146"/>
                </a:cubicBezTo>
                <a:cubicBezTo>
                  <a:pt x="281" y="146"/>
                  <a:pt x="281" y="146"/>
                  <a:pt x="281" y="146"/>
                </a:cubicBezTo>
                <a:cubicBezTo>
                  <a:pt x="281" y="138"/>
                  <a:pt x="281" y="138"/>
                  <a:pt x="281" y="138"/>
                </a:cubicBezTo>
                <a:cubicBezTo>
                  <a:pt x="269" y="138"/>
                  <a:pt x="269" y="138"/>
                  <a:pt x="269" y="138"/>
                </a:cubicBezTo>
                <a:cubicBezTo>
                  <a:pt x="269" y="146"/>
                  <a:pt x="269" y="146"/>
                  <a:pt x="269" y="146"/>
                </a:cubicBezTo>
                <a:cubicBezTo>
                  <a:pt x="258" y="146"/>
                  <a:pt x="258" y="146"/>
                  <a:pt x="258" y="146"/>
                </a:cubicBezTo>
                <a:cubicBezTo>
                  <a:pt x="258" y="138"/>
                  <a:pt x="258" y="138"/>
                  <a:pt x="258" y="138"/>
                </a:cubicBezTo>
                <a:cubicBezTo>
                  <a:pt x="246" y="138"/>
                  <a:pt x="246" y="138"/>
                  <a:pt x="246" y="138"/>
                </a:cubicBezTo>
                <a:cubicBezTo>
                  <a:pt x="246" y="146"/>
                  <a:pt x="246" y="146"/>
                  <a:pt x="246" y="146"/>
                </a:cubicBezTo>
                <a:cubicBezTo>
                  <a:pt x="234" y="146"/>
                  <a:pt x="234" y="146"/>
                  <a:pt x="234" y="146"/>
                </a:cubicBezTo>
                <a:cubicBezTo>
                  <a:pt x="234" y="138"/>
                  <a:pt x="234" y="138"/>
                  <a:pt x="234" y="138"/>
                </a:cubicBezTo>
                <a:cubicBezTo>
                  <a:pt x="222" y="138"/>
                  <a:pt x="222" y="138"/>
                  <a:pt x="222" y="138"/>
                </a:cubicBezTo>
                <a:cubicBezTo>
                  <a:pt x="222" y="146"/>
                  <a:pt x="222" y="146"/>
                  <a:pt x="222" y="146"/>
                </a:cubicBezTo>
                <a:cubicBezTo>
                  <a:pt x="211" y="146"/>
                  <a:pt x="211" y="146"/>
                  <a:pt x="211" y="146"/>
                </a:cubicBezTo>
                <a:cubicBezTo>
                  <a:pt x="211" y="138"/>
                  <a:pt x="211" y="138"/>
                  <a:pt x="211" y="138"/>
                </a:cubicBezTo>
                <a:cubicBezTo>
                  <a:pt x="199" y="138"/>
                  <a:pt x="199" y="138"/>
                  <a:pt x="199" y="138"/>
                </a:cubicBezTo>
                <a:cubicBezTo>
                  <a:pt x="199" y="146"/>
                  <a:pt x="199" y="146"/>
                  <a:pt x="199" y="146"/>
                </a:cubicBezTo>
                <a:cubicBezTo>
                  <a:pt x="188" y="146"/>
                  <a:pt x="188" y="146"/>
                  <a:pt x="188" y="146"/>
                </a:cubicBezTo>
                <a:cubicBezTo>
                  <a:pt x="188" y="138"/>
                  <a:pt x="188" y="138"/>
                  <a:pt x="188" y="138"/>
                </a:cubicBezTo>
                <a:cubicBezTo>
                  <a:pt x="176" y="138"/>
                  <a:pt x="176" y="138"/>
                  <a:pt x="176" y="138"/>
                </a:cubicBezTo>
                <a:cubicBezTo>
                  <a:pt x="176" y="146"/>
                  <a:pt x="176" y="146"/>
                  <a:pt x="176" y="146"/>
                </a:cubicBezTo>
                <a:cubicBezTo>
                  <a:pt x="164" y="146"/>
                  <a:pt x="164" y="146"/>
                  <a:pt x="164" y="146"/>
                </a:cubicBezTo>
                <a:cubicBezTo>
                  <a:pt x="164" y="138"/>
                  <a:pt x="164" y="138"/>
                  <a:pt x="164" y="138"/>
                </a:cubicBezTo>
                <a:cubicBezTo>
                  <a:pt x="152" y="138"/>
                  <a:pt x="152" y="138"/>
                  <a:pt x="152" y="138"/>
                </a:cubicBezTo>
                <a:cubicBezTo>
                  <a:pt x="152" y="146"/>
                  <a:pt x="152" y="146"/>
                  <a:pt x="152" y="146"/>
                </a:cubicBezTo>
                <a:cubicBezTo>
                  <a:pt x="141" y="146"/>
                  <a:pt x="141" y="146"/>
                  <a:pt x="141" y="146"/>
                </a:cubicBezTo>
                <a:cubicBezTo>
                  <a:pt x="141" y="138"/>
                  <a:pt x="141" y="138"/>
                  <a:pt x="141" y="138"/>
                </a:cubicBezTo>
                <a:cubicBezTo>
                  <a:pt x="129" y="138"/>
                  <a:pt x="129" y="138"/>
                  <a:pt x="129" y="138"/>
                </a:cubicBezTo>
                <a:cubicBezTo>
                  <a:pt x="129" y="146"/>
                  <a:pt x="129" y="146"/>
                  <a:pt x="129" y="146"/>
                </a:cubicBezTo>
                <a:cubicBezTo>
                  <a:pt x="117" y="146"/>
                  <a:pt x="117" y="146"/>
                  <a:pt x="117" y="146"/>
                </a:cubicBezTo>
                <a:cubicBezTo>
                  <a:pt x="117" y="138"/>
                  <a:pt x="117" y="138"/>
                  <a:pt x="117" y="138"/>
                </a:cubicBezTo>
                <a:cubicBezTo>
                  <a:pt x="105" y="138"/>
                  <a:pt x="105" y="138"/>
                  <a:pt x="105" y="138"/>
                </a:cubicBezTo>
                <a:cubicBezTo>
                  <a:pt x="105" y="146"/>
                  <a:pt x="105" y="146"/>
                  <a:pt x="105" y="146"/>
                </a:cubicBezTo>
                <a:cubicBezTo>
                  <a:pt x="94" y="146"/>
                  <a:pt x="94" y="146"/>
                  <a:pt x="94" y="146"/>
                </a:cubicBezTo>
                <a:cubicBezTo>
                  <a:pt x="94" y="138"/>
                  <a:pt x="94" y="138"/>
                  <a:pt x="94" y="138"/>
                </a:cubicBezTo>
                <a:cubicBezTo>
                  <a:pt x="82" y="138"/>
                  <a:pt x="82" y="138"/>
                  <a:pt x="82" y="138"/>
                </a:cubicBezTo>
                <a:cubicBezTo>
                  <a:pt x="82" y="146"/>
                  <a:pt x="82" y="146"/>
                  <a:pt x="82" y="146"/>
                </a:cubicBezTo>
                <a:cubicBezTo>
                  <a:pt x="71" y="146"/>
                  <a:pt x="71" y="146"/>
                  <a:pt x="71" y="146"/>
                </a:cubicBezTo>
                <a:cubicBezTo>
                  <a:pt x="71" y="138"/>
                  <a:pt x="71" y="138"/>
                  <a:pt x="71" y="138"/>
                </a:cubicBezTo>
                <a:cubicBezTo>
                  <a:pt x="59" y="138"/>
                  <a:pt x="59" y="138"/>
                  <a:pt x="59" y="138"/>
                </a:cubicBezTo>
                <a:cubicBezTo>
                  <a:pt x="59" y="146"/>
                  <a:pt x="59" y="146"/>
                  <a:pt x="59" y="146"/>
                </a:cubicBezTo>
                <a:cubicBezTo>
                  <a:pt x="47" y="146"/>
                  <a:pt x="47" y="146"/>
                  <a:pt x="47" y="146"/>
                </a:cubicBezTo>
                <a:cubicBezTo>
                  <a:pt x="47" y="138"/>
                  <a:pt x="47" y="138"/>
                  <a:pt x="47" y="138"/>
                </a:cubicBezTo>
                <a:cubicBezTo>
                  <a:pt x="35" y="138"/>
                  <a:pt x="35" y="138"/>
                  <a:pt x="35" y="138"/>
                </a:cubicBezTo>
                <a:cubicBezTo>
                  <a:pt x="35" y="146"/>
                  <a:pt x="35" y="146"/>
                  <a:pt x="35" y="146"/>
                </a:cubicBezTo>
                <a:cubicBezTo>
                  <a:pt x="24" y="146"/>
                  <a:pt x="24" y="146"/>
                  <a:pt x="24" y="146"/>
                </a:cubicBezTo>
                <a:cubicBezTo>
                  <a:pt x="24" y="138"/>
                  <a:pt x="24" y="138"/>
                  <a:pt x="24" y="138"/>
                </a:cubicBezTo>
                <a:cubicBezTo>
                  <a:pt x="12" y="138"/>
                  <a:pt x="12" y="138"/>
                  <a:pt x="12" y="138"/>
                </a:cubicBezTo>
                <a:cubicBezTo>
                  <a:pt x="12" y="146"/>
                  <a:pt x="12" y="146"/>
                  <a:pt x="12" y="146"/>
                </a:cubicBezTo>
                <a:cubicBezTo>
                  <a:pt x="0" y="146"/>
                  <a:pt x="0" y="146"/>
                  <a:pt x="0" y="146"/>
                </a:cubicBezTo>
                <a:cubicBezTo>
                  <a:pt x="0" y="138"/>
                  <a:pt x="0" y="138"/>
                  <a:pt x="0" y="138"/>
                </a:cubicBezTo>
                <a:cubicBezTo>
                  <a:pt x="0" y="138"/>
                  <a:pt x="0" y="138"/>
                  <a:pt x="0" y="138"/>
                </a:cubicBezTo>
                <a:cubicBezTo>
                  <a:pt x="0" y="130"/>
                  <a:pt x="0" y="130"/>
                  <a:pt x="0" y="130"/>
                </a:cubicBezTo>
                <a:lnTo>
                  <a:pt x="410" y="130"/>
                </a:lnTo>
                <a:close/>
                <a:moveTo>
                  <a:pt x="32" y="112"/>
                </a:moveTo>
                <a:cubicBezTo>
                  <a:pt x="33" y="119"/>
                  <a:pt x="39" y="125"/>
                  <a:pt x="46" y="125"/>
                </a:cubicBezTo>
                <a:cubicBezTo>
                  <a:pt x="54" y="125"/>
                  <a:pt x="60" y="119"/>
                  <a:pt x="60" y="112"/>
                </a:cubicBezTo>
                <a:lnTo>
                  <a:pt x="32" y="112"/>
                </a:lnTo>
                <a:close/>
                <a:moveTo>
                  <a:pt x="161" y="112"/>
                </a:moveTo>
                <a:cubicBezTo>
                  <a:pt x="160" y="119"/>
                  <a:pt x="154" y="125"/>
                  <a:pt x="147" y="125"/>
                </a:cubicBezTo>
                <a:cubicBezTo>
                  <a:pt x="140" y="125"/>
                  <a:pt x="134" y="119"/>
                  <a:pt x="133" y="112"/>
                </a:cubicBezTo>
                <a:lnTo>
                  <a:pt x="161" y="112"/>
                </a:lnTo>
                <a:close/>
                <a:moveTo>
                  <a:pt x="296" y="112"/>
                </a:moveTo>
                <a:cubicBezTo>
                  <a:pt x="296" y="119"/>
                  <a:pt x="290" y="125"/>
                  <a:pt x="282" y="125"/>
                </a:cubicBezTo>
                <a:cubicBezTo>
                  <a:pt x="275" y="125"/>
                  <a:pt x="269" y="119"/>
                  <a:pt x="268" y="112"/>
                </a:cubicBezTo>
                <a:lnTo>
                  <a:pt x="296" y="112"/>
                </a:lnTo>
                <a:close/>
                <a:moveTo>
                  <a:pt x="2" y="95"/>
                </a:moveTo>
                <a:cubicBezTo>
                  <a:pt x="93" y="95"/>
                  <a:pt x="93" y="95"/>
                  <a:pt x="93" y="95"/>
                </a:cubicBezTo>
                <a:cubicBezTo>
                  <a:pt x="93" y="116"/>
                  <a:pt x="93" y="116"/>
                  <a:pt x="93" y="116"/>
                </a:cubicBezTo>
                <a:cubicBezTo>
                  <a:pt x="73" y="116"/>
                  <a:pt x="73" y="116"/>
                  <a:pt x="73" y="116"/>
                </a:cubicBezTo>
                <a:cubicBezTo>
                  <a:pt x="67" y="104"/>
                  <a:pt x="67" y="104"/>
                  <a:pt x="67" y="104"/>
                </a:cubicBezTo>
                <a:cubicBezTo>
                  <a:pt x="29" y="104"/>
                  <a:pt x="29" y="104"/>
                  <a:pt x="29" y="104"/>
                </a:cubicBezTo>
                <a:cubicBezTo>
                  <a:pt x="24" y="116"/>
                  <a:pt x="24" y="116"/>
                  <a:pt x="24" y="116"/>
                </a:cubicBezTo>
                <a:cubicBezTo>
                  <a:pt x="2" y="116"/>
                  <a:pt x="2" y="116"/>
                  <a:pt x="2" y="116"/>
                </a:cubicBezTo>
                <a:lnTo>
                  <a:pt x="2" y="95"/>
                </a:lnTo>
                <a:close/>
                <a:moveTo>
                  <a:pt x="105" y="95"/>
                </a:moveTo>
                <a:cubicBezTo>
                  <a:pt x="407" y="95"/>
                  <a:pt x="407" y="95"/>
                  <a:pt x="407" y="95"/>
                </a:cubicBezTo>
                <a:cubicBezTo>
                  <a:pt x="390" y="116"/>
                  <a:pt x="323" y="116"/>
                  <a:pt x="323" y="116"/>
                </a:cubicBezTo>
                <a:cubicBezTo>
                  <a:pt x="309" y="116"/>
                  <a:pt x="309" y="116"/>
                  <a:pt x="309" y="116"/>
                </a:cubicBezTo>
                <a:cubicBezTo>
                  <a:pt x="303" y="104"/>
                  <a:pt x="303" y="104"/>
                  <a:pt x="303" y="104"/>
                </a:cubicBezTo>
                <a:cubicBezTo>
                  <a:pt x="265" y="104"/>
                  <a:pt x="265" y="104"/>
                  <a:pt x="265" y="104"/>
                </a:cubicBezTo>
                <a:cubicBezTo>
                  <a:pt x="260" y="116"/>
                  <a:pt x="260" y="116"/>
                  <a:pt x="260" y="116"/>
                </a:cubicBezTo>
                <a:cubicBezTo>
                  <a:pt x="174" y="116"/>
                  <a:pt x="174" y="116"/>
                  <a:pt x="174" y="116"/>
                </a:cubicBezTo>
                <a:cubicBezTo>
                  <a:pt x="169" y="104"/>
                  <a:pt x="169" y="104"/>
                  <a:pt x="169" y="104"/>
                </a:cubicBezTo>
                <a:cubicBezTo>
                  <a:pt x="130" y="104"/>
                  <a:pt x="130" y="104"/>
                  <a:pt x="130" y="104"/>
                </a:cubicBezTo>
                <a:cubicBezTo>
                  <a:pt x="125" y="116"/>
                  <a:pt x="125" y="116"/>
                  <a:pt x="125" y="116"/>
                </a:cubicBezTo>
                <a:cubicBezTo>
                  <a:pt x="105" y="116"/>
                  <a:pt x="105" y="116"/>
                  <a:pt x="105" y="116"/>
                </a:cubicBezTo>
                <a:lnTo>
                  <a:pt x="105" y="95"/>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9" name="Freeform 525"/>
          <p:cNvSpPr>
            <a:spLocks noEditPoints="1"/>
          </p:cNvSpPr>
          <p:nvPr/>
        </p:nvSpPr>
        <p:spPr bwMode="auto">
          <a:xfrm>
            <a:off x="5774980" y="4973575"/>
            <a:ext cx="710243" cy="317920"/>
          </a:xfrm>
          <a:custGeom>
            <a:avLst/>
            <a:gdLst/>
            <a:ahLst/>
            <a:cxnLst>
              <a:cxn ang="0">
                <a:pos x="61" y="50"/>
              </a:cxn>
              <a:cxn ang="0">
                <a:pos x="419" y="130"/>
              </a:cxn>
              <a:cxn ang="0">
                <a:pos x="68" y="61"/>
              </a:cxn>
              <a:cxn ang="0">
                <a:pos x="344" y="67"/>
              </a:cxn>
              <a:cxn ang="0">
                <a:pos x="63" y="73"/>
              </a:cxn>
              <a:cxn ang="0">
                <a:pos x="58" y="84"/>
              </a:cxn>
              <a:cxn ang="0">
                <a:pos x="369" y="90"/>
              </a:cxn>
              <a:cxn ang="0">
                <a:pos x="52" y="96"/>
              </a:cxn>
              <a:cxn ang="0">
                <a:pos x="383" y="119"/>
              </a:cxn>
              <a:cxn ang="0">
                <a:pos x="47" y="107"/>
              </a:cxn>
              <a:cxn ang="0">
                <a:pos x="388" y="113"/>
              </a:cxn>
              <a:cxn ang="0">
                <a:pos x="331" y="38"/>
              </a:cxn>
              <a:cxn ang="0">
                <a:pos x="212" y="27"/>
              </a:cxn>
              <a:cxn ang="0">
                <a:pos x="331" y="38"/>
              </a:cxn>
              <a:cxn ang="0">
                <a:pos x="101" y="0"/>
              </a:cxn>
              <a:cxn ang="0">
                <a:pos x="132" y="38"/>
              </a:cxn>
              <a:cxn ang="0">
                <a:pos x="481" y="141"/>
              </a:cxn>
              <a:cxn ang="0">
                <a:pos x="404" y="214"/>
              </a:cxn>
              <a:cxn ang="0">
                <a:pos x="6" y="168"/>
              </a:cxn>
              <a:cxn ang="0">
                <a:pos x="481" y="141"/>
              </a:cxn>
              <a:cxn ang="0">
                <a:pos x="75" y="153"/>
              </a:cxn>
              <a:cxn ang="0">
                <a:pos x="104" y="168"/>
              </a:cxn>
              <a:cxn ang="0">
                <a:pos x="150" y="153"/>
              </a:cxn>
              <a:cxn ang="0">
                <a:pos x="116" y="168"/>
              </a:cxn>
              <a:cxn ang="0">
                <a:pos x="150" y="153"/>
              </a:cxn>
              <a:cxn ang="0">
                <a:pos x="163" y="153"/>
              </a:cxn>
              <a:cxn ang="0">
                <a:pos x="197" y="168"/>
              </a:cxn>
              <a:cxn ang="0">
                <a:pos x="244" y="153"/>
              </a:cxn>
              <a:cxn ang="0">
                <a:pos x="209" y="168"/>
              </a:cxn>
              <a:cxn ang="0">
                <a:pos x="244" y="153"/>
              </a:cxn>
              <a:cxn ang="0">
                <a:pos x="256" y="153"/>
              </a:cxn>
              <a:cxn ang="0">
                <a:pos x="291" y="168"/>
              </a:cxn>
              <a:cxn ang="0">
                <a:pos x="387" y="184"/>
              </a:cxn>
              <a:cxn ang="0">
                <a:pos x="375" y="196"/>
              </a:cxn>
            </a:cxnLst>
            <a:rect l="0" t="0" r="r" b="b"/>
            <a:pathLst>
              <a:path w="481" h="214">
                <a:moveTo>
                  <a:pt x="331" y="50"/>
                </a:moveTo>
                <a:cubicBezTo>
                  <a:pt x="275" y="50"/>
                  <a:pt x="61" y="50"/>
                  <a:pt x="61" y="50"/>
                </a:cubicBezTo>
                <a:cubicBezTo>
                  <a:pt x="25" y="130"/>
                  <a:pt x="25" y="130"/>
                  <a:pt x="25" y="130"/>
                </a:cubicBezTo>
                <a:cubicBezTo>
                  <a:pt x="25" y="130"/>
                  <a:pt x="346" y="130"/>
                  <a:pt x="419" y="130"/>
                </a:cubicBezTo>
                <a:cubicBezTo>
                  <a:pt x="375" y="76"/>
                  <a:pt x="360" y="50"/>
                  <a:pt x="331" y="50"/>
                </a:cubicBezTo>
                <a:close/>
                <a:moveTo>
                  <a:pt x="68" y="61"/>
                </a:moveTo>
                <a:cubicBezTo>
                  <a:pt x="338" y="61"/>
                  <a:pt x="338" y="61"/>
                  <a:pt x="338" y="61"/>
                </a:cubicBezTo>
                <a:cubicBezTo>
                  <a:pt x="341" y="61"/>
                  <a:pt x="344" y="64"/>
                  <a:pt x="344" y="67"/>
                </a:cubicBezTo>
                <a:cubicBezTo>
                  <a:pt x="344" y="70"/>
                  <a:pt x="341" y="73"/>
                  <a:pt x="338" y="73"/>
                </a:cubicBezTo>
                <a:cubicBezTo>
                  <a:pt x="63" y="73"/>
                  <a:pt x="63" y="73"/>
                  <a:pt x="63" y="73"/>
                </a:cubicBezTo>
                <a:lnTo>
                  <a:pt x="68" y="61"/>
                </a:lnTo>
                <a:close/>
                <a:moveTo>
                  <a:pt x="58" y="84"/>
                </a:moveTo>
                <a:cubicBezTo>
                  <a:pt x="363" y="84"/>
                  <a:pt x="363" y="84"/>
                  <a:pt x="363" y="84"/>
                </a:cubicBezTo>
                <a:cubicBezTo>
                  <a:pt x="366" y="84"/>
                  <a:pt x="369" y="87"/>
                  <a:pt x="369" y="90"/>
                </a:cubicBezTo>
                <a:cubicBezTo>
                  <a:pt x="369" y="93"/>
                  <a:pt x="366" y="96"/>
                  <a:pt x="363" y="96"/>
                </a:cubicBezTo>
                <a:cubicBezTo>
                  <a:pt x="52" y="96"/>
                  <a:pt x="52" y="96"/>
                  <a:pt x="52" y="96"/>
                </a:cubicBezTo>
                <a:lnTo>
                  <a:pt x="58" y="84"/>
                </a:lnTo>
                <a:close/>
                <a:moveTo>
                  <a:pt x="383" y="119"/>
                </a:moveTo>
                <a:cubicBezTo>
                  <a:pt x="42" y="119"/>
                  <a:pt x="42" y="119"/>
                  <a:pt x="42" y="119"/>
                </a:cubicBezTo>
                <a:cubicBezTo>
                  <a:pt x="47" y="107"/>
                  <a:pt x="47" y="107"/>
                  <a:pt x="47" y="107"/>
                </a:cubicBezTo>
                <a:cubicBezTo>
                  <a:pt x="383" y="107"/>
                  <a:pt x="383" y="107"/>
                  <a:pt x="383" y="107"/>
                </a:cubicBezTo>
                <a:cubicBezTo>
                  <a:pt x="386" y="107"/>
                  <a:pt x="388" y="110"/>
                  <a:pt x="388" y="113"/>
                </a:cubicBezTo>
                <a:cubicBezTo>
                  <a:pt x="388" y="116"/>
                  <a:pt x="386" y="119"/>
                  <a:pt x="383" y="119"/>
                </a:cubicBezTo>
                <a:close/>
                <a:moveTo>
                  <a:pt x="331" y="38"/>
                </a:moveTo>
                <a:cubicBezTo>
                  <a:pt x="207" y="38"/>
                  <a:pt x="207" y="38"/>
                  <a:pt x="207" y="38"/>
                </a:cubicBezTo>
                <a:cubicBezTo>
                  <a:pt x="212" y="27"/>
                  <a:pt x="212" y="27"/>
                  <a:pt x="212" y="27"/>
                </a:cubicBezTo>
                <a:cubicBezTo>
                  <a:pt x="309" y="27"/>
                  <a:pt x="309" y="27"/>
                  <a:pt x="309" y="27"/>
                </a:cubicBezTo>
                <a:cubicBezTo>
                  <a:pt x="321" y="27"/>
                  <a:pt x="322" y="29"/>
                  <a:pt x="331" y="38"/>
                </a:cubicBezTo>
                <a:close/>
                <a:moveTo>
                  <a:pt x="131" y="0"/>
                </a:moveTo>
                <a:cubicBezTo>
                  <a:pt x="101" y="0"/>
                  <a:pt x="101" y="0"/>
                  <a:pt x="101" y="0"/>
                </a:cubicBezTo>
                <a:cubicBezTo>
                  <a:pt x="84" y="38"/>
                  <a:pt x="84" y="38"/>
                  <a:pt x="84" y="38"/>
                </a:cubicBezTo>
                <a:cubicBezTo>
                  <a:pt x="132" y="38"/>
                  <a:pt x="132" y="38"/>
                  <a:pt x="132" y="38"/>
                </a:cubicBezTo>
                <a:lnTo>
                  <a:pt x="131" y="0"/>
                </a:lnTo>
                <a:close/>
                <a:moveTo>
                  <a:pt x="481" y="141"/>
                </a:moveTo>
                <a:cubicBezTo>
                  <a:pt x="481" y="147"/>
                  <a:pt x="481" y="147"/>
                  <a:pt x="481" y="147"/>
                </a:cubicBezTo>
                <a:cubicBezTo>
                  <a:pt x="428" y="182"/>
                  <a:pt x="404" y="195"/>
                  <a:pt x="404" y="214"/>
                </a:cubicBezTo>
                <a:cubicBezTo>
                  <a:pt x="382" y="214"/>
                  <a:pt x="71" y="214"/>
                  <a:pt x="42" y="214"/>
                </a:cubicBezTo>
                <a:cubicBezTo>
                  <a:pt x="0" y="214"/>
                  <a:pt x="6" y="194"/>
                  <a:pt x="6" y="168"/>
                </a:cubicBezTo>
                <a:cubicBezTo>
                  <a:pt x="19" y="141"/>
                  <a:pt x="19" y="141"/>
                  <a:pt x="19" y="141"/>
                </a:cubicBezTo>
                <a:lnTo>
                  <a:pt x="481" y="141"/>
                </a:lnTo>
                <a:close/>
                <a:moveTo>
                  <a:pt x="104" y="153"/>
                </a:moveTo>
                <a:cubicBezTo>
                  <a:pt x="75" y="153"/>
                  <a:pt x="75" y="153"/>
                  <a:pt x="75" y="153"/>
                </a:cubicBezTo>
                <a:cubicBezTo>
                  <a:pt x="68" y="168"/>
                  <a:pt x="68" y="168"/>
                  <a:pt x="68" y="168"/>
                </a:cubicBezTo>
                <a:cubicBezTo>
                  <a:pt x="104" y="168"/>
                  <a:pt x="104" y="168"/>
                  <a:pt x="104" y="168"/>
                </a:cubicBezTo>
                <a:lnTo>
                  <a:pt x="104" y="153"/>
                </a:lnTo>
                <a:close/>
                <a:moveTo>
                  <a:pt x="150" y="153"/>
                </a:moveTo>
                <a:cubicBezTo>
                  <a:pt x="116" y="153"/>
                  <a:pt x="116" y="153"/>
                  <a:pt x="116" y="153"/>
                </a:cubicBezTo>
                <a:cubicBezTo>
                  <a:pt x="116" y="168"/>
                  <a:pt x="116" y="168"/>
                  <a:pt x="116" y="168"/>
                </a:cubicBezTo>
                <a:cubicBezTo>
                  <a:pt x="150" y="168"/>
                  <a:pt x="150" y="168"/>
                  <a:pt x="150" y="168"/>
                </a:cubicBezTo>
                <a:lnTo>
                  <a:pt x="150" y="153"/>
                </a:lnTo>
                <a:close/>
                <a:moveTo>
                  <a:pt x="197" y="153"/>
                </a:moveTo>
                <a:cubicBezTo>
                  <a:pt x="163" y="153"/>
                  <a:pt x="163" y="153"/>
                  <a:pt x="163" y="153"/>
                </a:cubicBezTo>
                <a:cubicBezTo>
                  <a:pt x="163" y="168"/>
                  <a:pt x="163" y="168"/>
                  <a:pt x="163" y="168"/>
                </a:cubicBezTo>
                <a:cubicBezTo>
                  <a:pt x="197" y="168"/>
                  <a:pt x="197" y="168"/>
                  <a:pt x="197" y="168"/>
                </a:cubicBezTo>
                <a:lnTo>
                  <a:pt x="197" y="153"/>
                </a:lnTo>
                <a:close/>
                <a:moveTo>
                  <a:pt x="244" y="153"/>
                </a:moveTo>
                <a:cubicBezTo>
                  <a:pt x="209" y="153"/>
                  <a:pt x="209" y="153"/>
                  <a:pt x="209" y="153"/>
                </a:cubicBezTo>
                <a:cubicBezTo>
                  <a:pt x="209" y="168"/>
                  <a:pt x="209" y="168"/>
                  <a:pt x="209" y="168"/>
                </a:cubicBezTo>
                <a:cubicBezTo>
                  <a:pt x="244" y="168"/>
                  <a:pt x="244" y="168"/>
                  <a:pt x="244" y="168"/>
                </a:cubicBezTo>
                <a:lnTo>
                  <a:pt x="244" y="153"/>
                </a:lnTo>
                <a:close/>
                <a:moveTo>
                  <a:pt x="291" y="153"/>
                </a:moveTo>
                <a:cubicBezTo>
                  <a:pt x="256" y="153"/>
                  <a:pt x="256" y="153"/>
                  <a:pt x="256" y="153"/>
                </a:cubicBezTo>
                <a:cubicBezTo>
                  <a:pt x="256" y="168"/>
                  <a:pt x="256" y="168"/>
                  <a:pt x="256" y="168"/>
                </a:cubicBezTo>
                <a:cubicBezTo>
                  <a:pt x="291" y="168"/>
                  <a:pt x="291" y="168"/>
                  <a:pt x="291" y="168"/>
                </a:cubicBezTo>
                <a:lnTo>
                  <a:pt x="291" y="153"/>
                </a:lnTo>
                <a:close/>
                <a:moveTo>
                  <a:pt x="387" y="184"/>
                </a:moveTo>
                <a:cubicBezTo>
                  <a:pt x="364" y="184"/>
                  <a:pt x="364" y="184"/>
                  <a:pt x="364" y="184"/>
                </a:cubicBezTo>
                <a:cubicBezTo>
                  <a:pt x="364" y="191"/>
                  <a:pt x="369" y="196"/>
                  <a:pt x="375" y="196"/>
                </a:cubicBezTo>
                <a:cubicBezTo>
                  <a:pt x="382" y="196"/>
                  <a:pt x="387" y="191"/>
                  <a:pt x="387" y="18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0" name="Freeform 543"/>
          <p:cNvSpPr>
            <a:spLocks noEditPoints="1"/>
          </p:cNvSpPr>
          <p:nvPr/>
        </p:nvSpPr>
        <p:spPr bwMode="auto">
          <a:xfrm>
            <a:off x="4937678" y="3474670"/>
            <a:ext cx="537760" cy="328067"/>
          </a:xfrm>
          <a:custGeom>
            <a:avLst/>
            <a:gdLst/>
            <a:ahLst/>
            <a:cxnLst>
              <a:cxn ang="0">
                <a:pos x="43" y="115"/>
              </a:cxn>
              <a:cxn ang="0">
                <a:pos x="14" y="128"/>
              </a:cxn>
              <a:cxn ang="0">
                <a:pos x="238" y="59"/>
              </a:cxn>
              <a:cxn ang="0">
                <a:pos x="242" y="47"/>
              </a:cxn>
              <a:cxn ang="0">
                <a:pos x="214" y="48"/>
              </a:cxn>
              <a:cxn ang="0">
                <a:pos x="238" y="59"/>
              </a:cxn>
              <a:cxn ang="0">
                <a:pos x="247" y="59"/>
              </a:cxn>
              <a:cxn ang="0">
                <a:pos x="250" y="53"/>
              </a:cxn>
              <a:cxn ang="0">
                <a:pos x="247" y="162"/>
              </a:cxn>
              <a:cxn ang="0">
                <a:pos x="255" y="162"/>
              </a:cxn>
              <a:cxn ang="0">
                <a:pos x="245" y="145"/>
              </a:cxn>
              <a:cxn ang="0">
                <a:pos x="242" y="144"/>
              </a:cxn>
              <a:cxn ang="0">
                <a:pos x="226" y="179"/>
              </a:cxn>
              <a:cxn ang="0">
                <a:pos x="245" y="179"/>
              </a:cxn>
              <a:cxn ang="0">
                <a:pos x="245" y="145"/>
              </a:cxn>
              <a:cxn ang="0">
                <a:pos x="137" y="1"/>
              </a:cxn>
              <a:cxn ang="0">
                <a:pos x="138" y="59"/>
              </a:cxn>
              <a:cxn ang="0">
                <a:pos x="363" y="107"/>
              </a:cxn>
              <a:cxn ang="0">
                <a:pos x="249" y="125"/>
              </a:cxn>
              <a:cxn ang="0">
                <a:pos x="75" y="221"/>
              </a:cxn>
              <a:cxn ang="0">
                <a:pos x="139" y="125"/>
              </a:cxn>
              <a:cxn ang="0">
                <a:pos x="19" y="93"/>
              </a:cxn>
              <a:cxn ang="0">
                <a:pos x="19" y="70"/>
              </a:cxn>
              <a:cxn ang="0">
                <a:pos x="21" y="5"/>
              </a:cxn>
              <a:cxn ang="0">
                <a:pos x="103" y="70"/>
              </a:cxn>
              <a:cxn ang="0">
                <a:pos x="317" y="76"/>
              </a:cxn>
              <a:cxn ang="0">
                <a:pos x="363" y="107"/>
              </a:cxn>
              <a:cxn ang="0">
                <a:pos x="139" y="87"/>
              </a:cxn>
              <a:cxn ang="0">
                <a:pos x="139" y="104"/>
              </a:cxn>
              <a:cxn ang="0">
                <a:pos x="176" y="96"/>
              </a:cxn>
              <a:cxn ang="0">
                <a:pos x="159" y="96"/>
              </a:cxn>
              <a:cxn ang="0">
                <a:pos x="176" y="96"/>
              </a:cxn>
              <a:cxn ang="0">
                <a:pos x="197" y="87"/>
              </a:cxn>
              <a:cxn ang="0">
                <a:pos x="197" y="104"/>
              </a:cxn>
              <a:cxn ang="0">
                <a:pos x="234" y="96"/>
              </a:cxn>
              <a:cxn ang="0">
                <a:pos x="217" y="96"/>
              </a:cxn>
              <a:cxn ang="0">
                <a:pos x="234" y="96"/>
              </a:cxn>
              <a:cxn ang="0">
                <a:pos x="255" y="87"/>
              </a:cxn>
              <a:cxn ang="0">
                <a:pos x="255" y="104"/>
              </a:cxn>
              <a:cxn ang="0">
                <a:pos x="341" y="97"/>
              </a:cxn>
              <a:cxn ang="0">
                <a:pos x="310" y="92"/>
              </a:cxn>
              <a:cxn ang="0">
                <a:pos x="341" y="97"/>
              </a:cxn>
            </a:cxnLst>
            <a:rect l="0" t="0" r="r" b="b"/>
            <a:pathLst>
              <a:path w="363" h="221">
                <a:moveTo>
                  <a:pt x="26" y="108"/>
                </a:moveTo>
                <a:cubicBezTo>
                  <a:pt x="43" y="115"/>
                  <a:pt x="43" y="115"/>
                  <a:pt x="43" y="115"/>
                </a:cubicBezTo>
                <a:cubicBezTo>
                  <a:pt x="27" y="128"/>
                  <a:pt x="27" y="128"/>
                  <a:pt x="27" y="128"/>
                </a:cubicBezTo>
                <a:cubicBezTo>
                  <a:pt x="14" y="128"/>
                  <a:pt x="14" y="128"/>
                  <a:pt x="14" y="128"/>
                </a:cubicBezTo>
                <a:lnTo>
                  <a:pt x="26" y="108"/>
                </a:lnTo>
                <a:close/>
                <a:moveTo>
                  <a:pt x="238" y="59"/>
                </a:moveTo>
                <a:cubicBezTo>
                  <a:pt x="239" y="54"/>
                  <a:pt x="241" y="50"/>
                  <a:pt x="244" y="48"/>
                </a:cubicBezTo>
                <a:cubicBezTo>
                  <a:pt x="243" y="48"/>
                  <a:pt x="243" y="47"/>
                  <a:pt x="242" y="47"/>
                </a:cubicBezTo>
                <a:cubicBezTo>
                  <a:pt x="238" y="47"/>
                  <a:pt x="230" y="47"/>
                  <a:pt x="224" y="47"/>
                </a:cubicBezTo>
                <a:cubicBezTo>
                  <a:pt x="221" y="47"/>
                  <a:pt x="217" y="48"/>
                  <a:pt x="214" y="48"/>
                </a:cubicBezTo>
                <a:cubicBezTo>
                  <a:pt x="227" y="59"/>
                  <a:pt x="227" y="59"/>
                  <a:pt x="227" y="59"/>
                </a:cubicBezTo>
                <a:lnTo>
                  <a:pt x="238" y="59"/>
                </a:lnTo>
                <a:close/>
                <a:moveTo>
                  <a:pt x="250" y="53"/>
                </a:moveTo>
                <a:cubicBezTo>
                  <a:pt x="249" y="53"/>
                  <a:pt x="247" y="55"/>
                  <a:pt x="247" y="59"/>
                </a:cubicBezTo>
                <a:cubicBezTo>
                  <a:pt x="253" y="59"/>
                  <a:pt x="253" y="59"/>
                  <a:pt x="253" y="59"/>
                </a:cubicBezTo>
                <a:cubicBezTo>
                  <a:pt x="252" y="55"/>
                  <a:pt x="250" y="53"/>
                  <a:pt x="250" y="53"/>
                </a:cubicBezTo>
                <a:close/>
                <a:moveTo>
                  <a:pt x="251" y="150"/>
                </a:moveTo>
                <a:cubicBezTo>
                  <a:pt x="250" y="150"/>
                  <a:pt x="247" y="154"/>
                  <a:pt x="247" y="162"/>
                </a:cubicBezTo>
                <a:cubicBezTo>
                  <a:pt x="247" y="169"/>
                  <a:pt x="250" y="173"/>
                  <a:pt x="251" y="173"/>
                </a:cubicBezTo>
                <a:cubicBezTo>
                  <a:pt x="252" y="173"/>
                  <a:pt x="255" y="169"/>
                  <a:pt x="255" y="162"/>
                </a:cubicBezTo>
                <a:cubicBezTo>
                  <a:pt x="255" y="154"/>
                  <a:pt x="252" y="150"/>
                  <a:pt x="251" y="150"/>
                </a:cubicBezTo>
                <a:close/>
                <a:moveTo>
                  <a:pt x="245" y="145"/>
                </a:moveTo>
                <a:cubicBezTo>
                  <a:pt x="245" y="145"/>
                  <a:pt x="244" y="144"/>
                  <a:pt x="243" y="144"/>
                </a:cubicBezTo>
                <a:cubicBezTo>
                  <a:pt x="243" y="144"/>
                  <a:pt x="242" y="144"/>
                  <a:pt x="242" y="144"/>
                </a:cubicBezTo>
                <a:cubicBezTo>
                  <a:pt x="200" y="171"/>
                  <a:pt x="200" y="171"/>
                  <a:pt x="200" y="171"/>
                </a:cubicBezTo>
                <a:cubicBezTo>
                  <a:pt x="205" y="176"/>
                  <a:pt x="214" y="179"/>
                  <a:pt x="226" y="179"/>
                </a:cubicBezTo>
                <a:cubicBezTo>
                  <a:pt x="231" y="179"/>
                  <a:pt x="239" y="179"/>
                  <a:pt x="243" y="179"/>
                </a:cubicBezTo>
                <a:cubicBezTo>
                  <a:pt x="244" y="179"/>
                  <a:pt x="245" y="179"/>
                  <a:pt x="245" y="179"/>
                </a:cubicBezTo>
                <a:cubicBezTo>
                  <a:pt x="241" y="176"/>
                  <a:pt x="239" y="169"/>
                  <a:pt x="239" y="162"/>
                </a:cubicBezTo>
                <a:cubicBezTo>
                  <a:pt x="239" y="154"/>
                  <a:pt x="241" y="148"/>
                  <a:pt x="245" y="145"/>
                </a:cubicBezTo>
                <a:close/>
                <a:moveTo>
                  <a:pt x="209" y="59"/>
                </a:moveTo>
                <a:cubicBezTo>
                  <a:pt x="137" y="1"/>
                  <a:pt x="137" y="1"/>
                  <a:pt x="137" y="1"/>
                </a:cubicBezTo>
                <a:cubicBezTo>
                  <a:pt x="110" y="0"/>
                  <a:pt x="110" y="0"/>
                  <a:pt x="110" y="0"/>
                </a:cubicBezTo>
                <a:cubicBezTo>
                  <a:pt x="110" y="0"/>
                  <a:pt x="133" y="48"/>
                  <a:pt x="138" y="59"/>
                </a:cubicBezTo>
                <a:lnTo>
                  <a:pt x="209" y="59"/>
                </a:lnTo>
                <a:close/>
                <a:moveTo>
                  <a:pt x="363" y="107"/>
                </a:moveTo>
                <a:cubicBezTo>
                  <a:pt x="362" y="119"/>
                  <a:pt x="332" y="125"/>
                  <a:pt x="317" y="125"/>
                </a:cubicBezTo>
                <a:cubicBezTo>
                  <a:pt x="249" y="125"/>
                  <a:pt x="249" y="125"/>
                  <a:pt x="249" y="125"/>
                </a:cubicBezTo>
                <a:cubicBezTo>
                  <a:pt x="102" y="221"/>
                  <a:pt x="102" y="221"/>
                  <a:pt x="102" y="221"/>
                </a:cubicBezTo>
                <a:cubicBezTo>
                  <a:pt x="75" y="221"/>
                  <a:pt x="75" y="221"/>
                  <a:pt x="75" y="221"/>
                </a:cubicBezTo>
                <a:cubicBezTo>
                  <a:pt x="75" y="221"/>
                  <a:pt x="114" y="172"/>
                  <a:pt x="121" y="162"/>
                </a:cubicBezTo>
                <a:cubicBezTo>
                  <a:pt x="128" y="153"/>
                  <a:pt x="139" y="141"/>
                  <a:pt x="139" y="125"/>
                </a:cubicBezTo>
                <a:cubicBezTo>
                  <a:pt x="126" y="125"/>
                  <a:pt x="126" y="125"/>
                  <a:pt x="126" y="125"/>
                </a:cubicBezTo>
                <a:cubicBezTo>
                  <a:pt x="92" y="125"/>
                  <a:pt x="46" y="104"/>
                  <a:pt x="19" y="93"/>
                </a:cubicBezTo>
                <a:cubicBezTo>
                  <a:pt x="3" y="87"/>
                  <a:pt x="5" y="70"/>
                  <a:pt x="19" y="70"/>
                </a:cubicBezTo>
                <a:cubicBezTo>
                  <a:pt x="19" y="70"/>
                  <a:pt x="19" y="70"/>
                  <a:pt x="19" y="70"/>
                </a:cubicBezTo>
                <a:cubicBezTo>
                  <a:pt x="0" y="5"/>
                  <a:pt x="0" y="5"/>
                  <a:pt x="0" y="5"/>
                </a:cubicBezTo>
                <a:cubicBezTo>
                  <a:pt x="21" y="5"/>
                  <a:pt x="21" y="5"/>
                  <a:pt x="21" y="5"/>
                </a:cubicBezTo>
                <a:cubicBezTo>
                  <a:pt x="21" y="5"/>
                  <a:pt x="46" y="37"/>
                  <a:pt x="55" y="48"/>
                </a:cubicBezTo>
                <a:cubicBezTo>
                  <a:pt x="67" y="62"/>
                  <a:pt x="81" y="69"/>
                  <a:pt x="103" y="70"/>
                </a:cubicBezTo>
                <a:cubicBezTo>
                  <a:pt x="281" y="70"/>
                  <a:pt x="281" y="70"/>
                  <a:pt x="281" y="70"/>
                </a:cubicBezTo>
                <a:cubicBezTo>
                  <a:pt x="293" y="70"/>
                  <a:pt x="306" y="72"/>
                  <a:pt x="317" y="76"/>
                </a:cubicBezTo>
                <a:cubicBezTo>
                  <a:pt x="337" y="83"/>
                  <a:pt x="351" y="92"/>
                  <a:pt x="359" y="99"/>
                </a:cubicBezTo>
                <a:cubicBezTo>
                  <a:pt x="362" y="103"/>
                  <a:pt x="363" y="105"/>
                  <a:pt x="363" y="107"/>
                </a:cubicBezTo>
                <a:close/>
                <a:moveTo>
                  <a:pt x="147" y="96"/>
                </a:moveTo>
                <a:cubicBezTo>
                  <a:pt x="147" y="91"/>
                  <a:pt x="143" y="87"/>
                  <a:pt x="139" y="87"/>
                </a:cubicBezTo>
                <a:cubicBezTo>
                  <a:pt x="134" y="87"/>
                  <a:pt x="130" y="91"/>
                  <a:pt x="130" y="96"/>
                </a:cubicBezTo>
                <a:cubicBezTo>
                  <a:pt x="130" y="101"/>
                  <a:pt x="134" y="104"/>
                  <a:pt x="139" y="104"/>
                </a:cubicBezTo>
                <a:cubicBezTo>
                  <a:pt x="143" y="104"/>
                  <a:pt x="147" y="101"/>
                  <a:pt x="147" y="96"/>
                </a:cubicBezTo>
                <a:close/>
                <a:moveTo>
                  <a:pt x="176" y="96"/>
                </a:moveTo>
                <a:cubicBezTo>
                  <a:pt x="176" y="91"/>
                  <a:pt x="172" y="87"/>
                  <a:pt x="168" y="87"/>
                </a:cubicBezTo>
                <a:cubicBezTo>
                  <a:pt x="163" y="87"/>
                  <a:pt x="159" y="91"/>
                  <a:pt x="159" y="96"/>
                </a:cubicBezTo>
                <a:cubicBezTo>
                  <a:pt x="159" y="101"/>
                  <a:pt x="163" y="104"/>
                  <a:pt x="168" y="104"/>
                </a:cubicBezTo>
                <a:cubicBezTo>
                  <a:pt x="172" y="104"/>
                  <a:pt x="176" y="101"/>
                  <a:pt x="176" y="96"/>
                </a:cubicBezTo>
                <a:close/>
                <a:moveTo>
                  <a:pt x="205" y="96"/>
                </a:moveTo>
                <a:cubicBezTo>
                  <a:pt x="205" y="91"/>
                  <a:pt x="201" y="87"/>
                  <a:pt x="197" y="87"/>
                </a:cubicBezTo>
                <a:cubicBezTo>
                  <a:pt x="192" y="87"/>
                  <a:pt x="188" y="91"/>
                  <a:pt x="188" y="96"/>
                </a:cubicBezTo>
                <a:cubicBezTo>
                  <a:pt x="188" y="101"/>
                  <a:pt x="192" y="104"/>
                  <a:pt x="197" y="104"/>
                </a:cubicBezTo>
                <a:cubicBezTo>
                  <a:pt x="201" y="104"/>
                  <a:pt x="205" y="101"/>
                  <a:pt x="205" y="96"/>
                </a:cubicBezTo>
                <a:close/>
                <a:moveTo>
                  <a:pt x="234" y="96"/>
                </a:moveTo>
                <a:cubicBezTo>
                  <a:pt x="234" y="91"/>
                  <a:pt x="230" y="87"/>
                  <a:pt x="226" y="87"/>
                </a:cubicBezTo>
                <a:cubicBezTo>
                  <a:pt x="221" y="87"/>
                  <a:pt x="217" y="91"/>
                  <a:pt x="217" y="96"/>
                </a:cubicBezTo>
                <a:cubicBezTo>
                  <a:pt x="217" y="101"/>
                  <a:pt x="221" y="104"/>
                  <a:pt x="226" y="104"/>
                </a:cubicBezTo>
                <a:cubicBezTo>
                  <a:pt x="230" y="104"/>
                  <a:pt x="234" y="101"/>
                  <a:pt x="234" y="96"/>
                </a:cubicBezTo>
                <a:close/>
                <a:moveTo>
                  <a:pt x="263" y="96"/>
                </a:moveTo>
                <a:cubicBezTo>
                  <a:pt x="263" y="91"/>
                  <a:pt x="259" y="87"/>
                  <a:pt x="255" y="87"/>
                </a:cubicBezTo>
                <a:cubicBezTo>
                  <a:pt x="250" y="87"/>
                  <a:pt x="246" y="91"/>
                  <a:pt x="246" y="96"/>
                </a:cubicBezTo>
                <a:cubicBezTo>
                  <a:pt x="246" y="101"/>
                  <a:pt x="250" y="104"/>
                  <a:pt x="255" y="104"/>
                </a:cubicBezTo>
                <a:cubicBezTo>
                  <a:pt x="259" y="104"/>
                  <a:pt x="263" y="101"/>
                  <a:pt x="263" y="96"/>
                </a:cubicBezTo>
                <a:close/>
                <a:moveTo>
                  <a:pt x="341" y="97"/>
                </a:moveTo>
                <a:cubicBezTo>
                  <a:pt x="337" y="94"/>
                  <a:pt x="332" y="92"/>
                  <a:pt x="326" y="89"/>
                </a:cubicBezTo>
                <a:cubicBezTo>
                  <a:pt x="322" y="91"/>
                  <a:pt x="317" y="92"/>
                  <a:pt x="310" y="92"/>
                </a:cubicBezTo>
                <a:cubicBezTo>
                  <a:pt x="301" y="92"/>
                  <a:pt x="300" y="105"/>
                  <a:pt x="311" y="105"/>
                </a:cubicBezTo>
                <a:cubicBezTo>
                  <a:pt x="323" y="105"/>
                  <a:pt x="336" y="101"/>
                  <a:pt x="341" y="97"/>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1" name="TextBox 20"/>
          <p:cNvSpPr txBox="1"/>
          <p:nvPr/>
        </p:nvSpPr>
        <p:spPr>
          <a:xfrm>
            <a:off x="5210188" y="2211541"/>
            <a:ext cx="1771624" cy="646331"/>
          </a:xfrm>
          <a:prstGeom prst="rect">
            <a:avLst/>
          </a:prstGeom>
          <a:noFill/>
        </p:spPr>
        <p:txBody>
          <a:bodyPr wrap="square" rtlCol="0">
            <a:spAutoFit/>
          </a:bodyPr>
          <a:lstStyle/>
          <a:p>
            <a:pPr algn="ctr" defTabSz="1219170">
              <a:spcBef>
                <a:spcPct val="20000"/>
              </a:spcBef>
              <a:defRPr/>
            </a:pPr>
            <a:r>
              <a:rPr lang="en-US" sz="1200" dirty="0">
                <a:solidFill>
                  <a:srgbClr val="4C4F54"/>
                </a:solidFill>
                <a:latin typeface="Candara" panose="020E0502030303020204" pitchFamily="34" charset="0"/>
              </a:rPr>
              <a:t>Lorem ipsum dolor sit amet, consectetur adipiscing elit</a:t>
            </a:r>
          </a:p>
        </p:txBody>
      </p:sp>
      <p:sp>
        <p:nvSpPr>
          <p:cNvPr id="22" name="TextBox 21"/>
          <p:cNvSpPr txBox="1"/>
          <p:nvPr/>
        </p:nvSpPr>
        <p:spPr>
          <a:xfrm>
            <a:off x="4030132" y="4560330"/>
            <a:ext cx="1301481" cy="830997"/>
          </a:xfrm>
          <a:prstGeom prst="rect">
            <a:avLst/>
          </a:prstGeom>
          <a:noFill/>
        </p:spPr>
        <p:txBody>
          <a:bodyPr wrap="square" rtlCol="0">
            <a:spAutoFit/>
          </a:bodyPr>
          <a:lstStyle/>
          <a:p>
            <a:pPr algn="ctr" defTabSz="1219170">
              <a:spcBef>
                <a:spcPct val="20000"/>
              </a:spcBef>
              <a:defRPr/>
            </a:pPr>
            <a:r>
              <a:rPr lang="en-US" sz="1200" dirty="0">
                <a:solidFill>
                  <a:srgbClr val="4C4F54"/>
                </a:solidFill>
                <a:latin typeface="Candara" panose="020E0502030303020204" pitchFamily="34" charset="0"/>
              </a:rPr>
              <a:t>Lorem ipsum dolor sit amet, consectetur adipiscing elit</a:t>
            </a:r>
          </a:p>
        </p:txBody>
      </p:sp>
      <p:sp>
        <p:nvSpPr>
          <p:cNvPr id="23" name="TextBox 22"/>
          <p:cNvSpPr txBox="1"/>
          <p:nvPr/>
        </p:nvSpPr>
        <p:spPr>
          <a:xfrm>
            <a:off x="6911442" y="4557561"/>
            <a:ext cx="1301481" cy="830997"/>
          </a:xfrm>
          <a:prstGeom prst="rect">
            <a:avLst/>
          </a:prstGeom>
          <a:noFill/>
        </p:spPr>
        <p:txBody>
          <a:bodyPr wrap="square" rtlCol="0">
            <a:spAutoFit/>
          </a:bodyPr>
          <a:lstStyle/>
          <a:p>
            <a:pPr algn="ctr" defTabSz="1219170">
              <a:spcBef>
                <a:spcPct val="20000"/>
              </a:spcBef>
              <a:defRPr/>
            </a:pPr>
            <a:r>
              <a:rPr lang="en-US" sz="1200" dirty="0">
                <a:solidFill>
                  <a:srgbClr val="4C4F54"/>
                </a:solidFill>
                <a:latin typeface="Candara" panose="020E0502030303020204" pitchFamily="34" charset="0"/>
              </a:rPr>
              <a:t>Lorem ipsum dolor sit amet, consectetur adipiscing elit</a:t>
            </a:r>
          </a:p>
        </p:txBody>
      </p:sp>
      <p:sp>
        <p:nvSpPr>
          <p:cNvPr id="24" name="TextBox 23"/>
          <p:cNvSpPr txBox="1"/>
          <p:nvPr/>
        </p:nvSpPr>
        <p:spPr>
          <a:xfrm>
            <a:off x="390987" y="4642086"/>
            <a:ext cx="3212926" cy="1298817"/>
          </a:xfrm>
          <a:prstGeom prst="rect">
            <a:avLst/>
          </a:prstGeom>
          <a:noFill/>
        </p:spPr>
        <p:txBody>
          <a:bodyPr wrap="square" rtlCol="0">
            <a:spAutoFit/>
          </a:bodyPr>
          <a:lstStyle/>
          <a:p>
            <a:pPr defTabSz="1219170">
              <a:spcBef>
                <a:spcPct val="20000"/>
              </a:spcBef>
              <a:defRPr/>
            </a:pPr>
            <a:r>
              <a:rPr lang="en-US" sz="1600" b="1" dirty="0">
                <a:solidFill>
                  <a:srgbClr val="EF9D27"/>
                </a:solidFill>
                <a:latin typeface="Candara" panose="020E0502030303020204" pitchFamily="34" charset="0"/>
              </a:rPr>
              <a:t>Lorem Ipsum</a:t>
            </a:r>
          </a:p>
          <a:p>
            <a:pPr defTabSz="1219170">
              <a:spcBef>
                <a:spcPct val="20000"/>
              </a:spcBef>
              <a:defRPr/>
            </a:pPr>
            <a:r>
              <a:rPr lang="en-US" sz="12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sp>
        <p:nvSpPr>
          <p:cNvPr id="25" name="TextBox 24"/>
          <p:cNvSpPr txBox="1"/>
          <p:nvPr/>
        </p:nvSpPr>
        <p:spPr>
          <a:xfrm>
            <a:off x="8708060" y="2825261"/>
            <a:ext cx="3237298" cy="1298817"/>
          </a:xfrm>
          <a:prstGeom prst="rect">
            <a:avLst/>
          </a:prstGeom>
          <a:noFill/>
        </p:spPr>
        <p:txBody>
          <a:bodyPr wrap="square" rtlCol="0">
            <a:spAutoFit/>
          </a:bodyPr>
          <a:lstStyle/>
          <a:p>
            <a:pPr defTabSz="1219170">
              <a:spcBef>
                <a:spcPct val="20000"/>
              </a:spcBef>
              <a:defRPr/>
            </a:pPr>
            <a:r>
              <a:rPr lang="en-US" sz="1600" b="1" dirty="0">
                <a:solidFill>
                  <a:srgbClr val="189A80"/>
                </a:solidFill>
                <a:latin typeface="Candara" panose="020E0502030303020204" pitchFamily="34" charset="0"/>
              </a:rPr>
              <a:t>Lorem Ipsum</a:t>
            </a:r>
          </a:p>
          <a:p>
            <a:pPr defTabSz="1219170">
              <a:spcBef>
                <a:spcPct val="20000"/>
              </a:spcBef>
              <a:defRPr/>
            </a:pPr>
            <a:r>
              <a:rPr lang="en-US" sz="12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pic>
        <p:nvPicPr>
          <p:cNvPr id="26" name="Picture 2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3582829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2" presetClass="entr" presetSubtype="1"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additive="base">
                                        <p:cTn id="11" dur="500" fill="hold"/>
                                        <p:tgtEl>
                                          <p:spTgt spid="11"/>
                                        </p:tgtEl>
                                        <p:attrNameLst>
                                          <p:attrName>ppt_x</p:attrName>
                                        </p:attrNameLst>
                                      </p:cBhvr>
                                      <p:tavLst>
                                        <p:tav tm="0">
                                          <p:val>
                                            <p:strVal val="#ppt_x"/>
                                          </p:val>
                                        </p:tav>
                                        <p:tav tm="100000">
                                          <p:val>
                                            <p:strVal val="#ppt_x"/>
                                          </p:val>
                                        </p:tav>
                                      </p:tavLst>
                                    </p:anim>
                                    <p:anim calcmode="lin" valueType="num">
                                      <p:cBhvr additive="base">
                                        <p:cTn id="12" dur="500" fill="hold"/>
                                        <p:tgtEl>
                                          <p:spTgt spid="11"/>
                                        </p:tgtEl>
                                        <p:attrNameLst>
                                          <p:attrName>ppt_y</p:attrName>
                                        </p:attrNameLst>
                                      </p:cBhvr>
                                      <p:tavLst>
                                        <p:tav tm="0">
                                          <p:val>
                                            <p:strVal val="0-#ppt_h/2"/>
                                          </p:val>
                                        </p:tav>
                                        <p:tav tm="100000">
                                          <p:val>
                                            <p:strVal val="#ppt_y"/>
                                          </p:val>
                                        </p:tav>
                                      </p:tavLst>
                                    </p:anim>
                                  </p:childTnLst>
                                </p:cTn>
                              </p:par>
                              <p:par>
                                <p:cTn id="13" presetID="2" presetClass="entr" presetSubtype="6" fill="hold" grpId="0" nodeType="withEffect">
                                  <p:stCondLst>
                                    <p:cond delay="0"/>
                                  </p:stCondLst>
                                  <p:childTnLst>
                                    <p:set>
                                      <p:cBhvr>
                                        <p:cTn id="14" dur="1" fill="hold">
                                          <p:stCondLst>
                                            <p:cond delay="0"/>
                                          </p:stCondLst>
                                        </p:cTn>
                                        <p:tgtEl>
                                          <p:spTgt spid="13"/>
                                        </p:tgtEl>
                                        <p:attrNameLst>
                                          <p:attrName>style.visibility</p:attrName>
                                        </p:attrNameLst>
                                      </p:cBhvr>
                                      <p:to>
                                        <p:strVal val="visible"/>
                                      </p:to>
                                    </p:set>
                                    <p:anim calcmode="lin" valueType="num">
                                      <p:cBhvr additive="base">
                                        <p:cTn id="15" dur="500" fill="hold"/>
                                        <p:tgtEl>
                                          <p:spTgt spid="13"/>
                                        </p:tgtEl>
                                        <p:attrNameLst>
                                          <p:attrName>ppt_x</p:attrName>
                                        </p:attrNameLst>
                                      </p:cBhvr>
                                      <p:tavLst>
                                        <p:tav tm="0">
                                          <p:val>
                                            <p:strVal val="1+#ppt_w/2"/>
                                          </p:val>
                                        </p:tav>
                                        <p:tav tm="100000">
                                          <p:val>
                                            <p:strVal val="#ppt_x"/>
                                          </p:val>
                                        </p:tav>
                                      </p:tavLst>
                                    </p:anim>
                                    <p:anim calcmode="lin" valueType="num">
                                      <p:cBhvr additive="base">
                                        <p:cTn id="16" dur="500" fill="hold"/>
                                        <p:tgtEl>
                                          <p:spTgt spid="13"/>
                                        </p:tgtEl>
                                        <p:attrNameLst>
                                          <p:attrName>ppt_y</p:attrName>
                                        </p:attrNameLst>
                                      </p:cBhvr>
                                      <p:tavLst>
                                        <p:tav tm="0">
                                          <p:val>
                                            <p:strVal val="1+#ppt_h/2"/>
                                          </p:val>
                                        </p:tav>
                                        <p:tav tm="100000">
                                          <p:val>
                                            <p:strVal val="#ppt_y"/>
                                          </p:val>
                                        </p:tav>
                                      </p:tavLst>
                                    </p:anim>
                                  </p:childTnLst>
                                </p:cTn>
                              </p:par>
                              <p:par>
                                <p:cTn id="17" presetID="2" presetClass="entr" presetSubtype="12" fill="hold" grpId="0" nodeType="with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additive="base">
                                        <p:cTn id="19" dur="500" fill="hold"/>
                                        <p:tgtEl>
                                          <p:spTgt spid="12"/>
                                        </p:tgtEl>
                                        <p:attrNameLst>
                                          <p:attrName>ppt_x</p:attrName>
                                        </p:attrNameLst>
                                      </p:cBhvr>
                                      <p:tavLst>
                                        <p:tav tm="0">
                                          <p:val>
                                            <p:strVal val="0-#ppt_w/2"/>
                                          </p:val>
                                        </p:tav>
                                        <p:tav tm="100000">
                                          <p:val>
                                            <p:strVal val="#ppt_x"/>
                                          </p:val>
                                        </p:tav>
                                      </p:tavLst>
                                    </p:anim>
                                    <p:anim calcmode="lin" valueType="num">
                                      <p:cBhvr additive="base">
                                        <p:cTn id="20" dur="500" fill="hold"/>
                                        <p:tgtEl>
                                          <p:spTgt spid="12"/>
                                        </p:tgtEl>
                                        <p:attrNameLst>
                                          <p:attrName>ppt_y</p:attrName>
                                        </p:attrNameLst>
                                      </p:cBhvr>
                                      <p:tavLst>
                                        <p:tav tm="0">
                                          <p:val>
                                            <p:strVal val="1+#ppt_h/2"/>
                                          </p:val>
                                        </p:tav>
                                        <p:tav tm="100000">
                                          <p:val>
                                            <p:strVal val="#ppt_y"/>
                                          </p:val>
                                        </p:tav>
                                      </p:tavLst>
                                    </p:anim>
                                  </p:childTnLst>
                                </p:cTn>
                              </p:par>
                            </p:childTnLst>
                          </p:cTn>
                        </p:par>
                        <p:par>
                          <p:cTn id="21" fill="hold">
                            <p:stCondLst>
                              <p:cond delay="1250"/>
                            </p:stCondLst>
                            <p:childTnLst>
                              <p:par>
                                <p:cTn id="22" presetID="53" presetClass="entr" presetSubtype="16" fill="hold" grpId="0" nodeType="afterEffect">
                                  <p:stCondLst>
                                    <p:cond delay="0"/>
                                  </p:stCondLst>
                                  <p:childTnLst>
                                    <p:set>
                                      <p:cBhvr>
                                        <p:cTn id="23" dur="1" fill="hold">
                                          <p:stCondLst>
                                            <p:cond delay="0"/>
                                          </p:stCondLst>
                                        </p:cTn>
                                        <p:tgtEl>
                                          <p:spTgt spid="20"/>
                                        </p:tgtEl>
                                        <p:attrNameLst>
                                          <p:attrName>style.visibility</p:attrName>
                                        </p:attrNameLst>
                                      </p:cBhvr>
                                      <p:to>
                                        <p:strVal val="visible"/>
                                      </p:to>
                                    </p:set>
                                    <p:anim calcmode="lin" valueType="num">
                                      <p:cBhvr>
                                        <p:cTn id="24" dur="500" fill="hold"/>
                                        <p:tgtEl>
                                          <p:spTgt spid="20"/>
                                        </p:tgtEl>
                                        <p:attrNameLst>
                                          <p:attrName>ppt_w</p:attrName>
                                        </p:attrNameLst>
                                      </p:cBhvr>
                                      <p:tavLst>
                                        <p:tav tm="0">
                                          <p:val>
                                            <p:fltVal val="0"/>
                                          </p:val>
                                        </p:tav>
                                        <p:tav tm="100000">
                                          <p:val>
                                            <p:strVal val="#ppt_w"/>
                                          </p:val>
                                        </p:tav>
                                      </p:tavLst>
                                    </p:anim>
                                    <p:anim calcmode="lin" valueType="num">
                                      <p:cBhvr>
                                        <p:cTn id="25" dur="500" fill="hold"/>
                                        <p:tgtEl>
                                          <p:spTgt spid="20"/>
                                        </p:tgtEl>
                                        <p:attrNameLst>
                                          <p:attrName>ppt_h</p:attrName>
                                        </p:attrNameLst>
                                      </p:cBhvr>
                                      <p:tavLst>
                                        <p:tav tm="0">
                                          <p:val>
                                            <p:fltVal val="0"/>
                                          </p:val>
                                        </p:tav>
                                        <p:tav tm="100000">
                                          <p:val>
                                            <p:strVal val="#ppt_h"/>
                                          </p:val>
                                        </p:tav>
                                      </p:tavLst>
                                    </p:anim>
                                    <p:animEffect transition="in" filter="fade">
                                      <p:cBhvr>
                                        <p:cTn id="26" dur="500"/>
                                        <p:tgtEl>
                                          <p:spTgt spid="20"/>
                                        </p:tgtEl>
                                      </p:cBhvr>
                                    </p:animEffect>
                                  </p:childTnLst>
                                </p:cTn>
                              </p:par>
                              <p:par>
                                <p:cTn id="27" presetID="53" presetClass="entr" presetSubtype="16" fill="hold" grpId="0" nodeType="withEffect">
                                  <p:stCondLst>
                                    <p:cond delay="0"/>
                                  </p:stCondLst>
                                  <p:childTnLst>
                                    <p:set>
                                      <p:cBhvr>
                                        <p:cTn id="28" dur="1" fill="hold">
                                          <p:stCondLst>
                                            <p:cond delay="0"/>
                                          </p:stCondLst>
                                        </p:cTn>
                                        <p:tgtEl>
                                          <p:spTgt spid="14"/>
                                        </p:tgtEl>
                                        <p:attrNameLst>
                                          <p:attrName>style.visibility</p:attrName>
                                        </p:attrNameLst>
                                      </p:cBhvr>
                                      <p:to>
                                        <p:strVal val="visible"/>
                                      </p:to>
                                    </p:set>
                                    <p:anim calcmode="lin" valueType="num">
                                      <p:cBhvr>
                                        <p:cTn id="29" dur="500" fill="hold"/>
                                        <p:tgtEl>
                                          <p:spTgt spid="14"/>
                                        </p:tgtEl>
                                        <p:attrNameLst>
                                          <p:attrName>ppt_w</p:attrName>
                                        </p:attrNameLst>
                                      </p:cBhvr>
                                      <p:tavLst>
                                        <p:tav tm="0">
                                          <p:val>
                                            <p:fltVal val="0"/>
                                          </p:val>
                                        </p:tav>
                                        <p:tav tm="100000">
                                          <p:val>
                                            <p:strVal val="#ppt_w"/>
                                          </p:val>
                                        </p:tav>
                                      </p:tavLst>
                                    </p:anim>
                                    <p:anim calcmode="lin" valueType="num">
                                      <p:cBhvr>
                                        <p:cTn id="30" dur="500" fill="hold"/>
                                        <p:tgtEl>
                                          <p:spTgt spid="14"/>
                                        </p:tgtEl>
                                        <p:attrNameLst>
                                          <p:attrName>ppt_h</p:attrName>
                                        </p:attrNameLst>
                                      </p:cBhvr>
                                      <p:tavLst>
                                        <p:tav tm="0">
                                          <p:val>
                                            <p:fltVal val="0"/>
                                          </p:val>
                                        </p:tav>
                                        <p:tav tm="100000">
                                          <p:val>
                                            <p:strVal val="#ppt_h"/>
                                          </p:val>
                                        </p:tav>
                                      </p:tavLst>
                                    </p:anim>
                                    <p:animEffect transition="in" filter="fade">
                                      <p:cBhvr>
                                        <p:cTn id="31" dur="500"/>
                                        <p:tgtEl>
                                          <p:spTgt spid="14"/>
                                        </p:tgtEl>
                                      </p:cBhvr>
                                    </p:animEffect>
                                  </p:childTnLst>
                                </p:cTn>
                              </p:par>
                            </p:childTnLst>
                          </p:cTn>
                        </p:par>
                        <p:par>
                          <p:cTn id="32" fill="hold">
                            <p:stCondLst>
                              <p:cond delay="1750"/>
                            </p:stCondLst>
                            <p:childTnLst>
                              <p:par>
                                <p:cTn id="33" presetID="42" presetClass="entr" presetSubtype="0" fill="hold" grpId="0" nodeType="afterEffect">
                                  <p:stCondLst>
                                    <p:cond delay="0"/>
                                  </p:stCondLst>
                                  <p:childTnLst>
                                    <p:set>
                                      <p:cBhvr>
                                        <p:cTn id="34" dur="1" fill="hold">
                                          <p:stCondLst>
                                            <p:cond delay="0"/>
                                          </p:stCondLst>
                                        </p:cTn>
                                        <p:tgtEl>
                                          <p:spTgt spid="21"/>
                                        </p:tgtEl>
                                        <p:attrNameLst>
                                          <p:attrName>style.visibility</p:attrName>
                                        </p:attrNameLst>
                                      </p:cBhvr>
                                      <p:to>
                                        <p:strVal val="visible"/>
                                      </p:to>
                                    </p:set>
                                    <p:animEffect transition="in" filter="fade">
                                      <p:cBhvr>
                                        <p:cTn id="35" dur="1000"/>
                                        <p:tgtEl>
                                          <p:spTgt spid="21"/>
                                        </p:tgtEl>
                                      </p:cBhvr>
                                    </p:animEffect>
                                    <p:anim calcmode="lin" valueType="num">
                                      <p:cBhvr>
                                        <p:cTn id="36" dur="1000" fill="hold"/>
                                        <p:tgtEl>
                                          <p:spTgt spid="21"/>
                                        </p:tgtEl>
                                        <p:attrNameLst>
                                          <p:attrName>ppt_x</p:attrName>
                                        </p:attrNameLst>
                                      </p:cBhvr>
                                      <p:tavLst>
                                        <p:tav tm="0">
                                          <p:val>
                                            <p:strVal val="#ppt_x"/>
                                          </p:val>
                                        </p:tav>
                                        <p:tav tm="100000">
                                          <p:val>
                                            <p:strVal val="#ppt_x"/>
                                          </p:val>
                                        </p:tav>
                                      </p:tavLst>
                                    </p:anim>
                                    <p:anim calcmode="lin" valueType="num">
                                      <p:cBhvr>
                                        <p:cTn id="37" dur="1000" fill="hold"/>
                                        <p:tgtEl>
                                          <p:spTgt spid="21"/>
                                        </p:tgtEl>
                                        <p:attrNameLst>
                                          <p:attrName>ppt_y</p:attrName>
                                        </p:attrNameLst>
                                      </p:cBhvr>
                                      <p:tavLst>
                                        <p:tav tm="0">
                                          <p:val>
                                            <p:strVal val="#ppt_y+.1"/>
                                          </p:val>
                                        </p:tav>
                                        <p:tav tm="100000">
                                          <p:val>
                                            <p:strVal val="#ppt_y"/>
                                          </p:val>
                                        </p:tav>
                                      </p:tavLst>
                                    </p:anim>
                                  </p:childTnLst>
                                </p:cTn>
                              </p:par>
                            </p:childTnLst>
                          </p:cTn>
                        </p:par>
                        <p:par>
                          <p:cTn id="38" fill="hold">
                            <p:stCondLst>
                              <p:cond delay="2750"/>
                            </p:stCondLst>
                            <p:childTnLst>
                              <p:par>
                                <p:cTn id="39" presetID="22" presetClass="entr" presetSubtype="8" fill="hold" grpId="0" nodeType="afterEffect">
                                  <p:stCondLst>
                                    <p:cond delay="0"/>
                                  </p:stCondLst>
                                  <p:childTnLst>
                                    <p:set>
                                      <p:cBhvr>
                                        <p:cTn id="40" dur="1" fill="hold">
                                          <p:stCondLst>
                                            <p:cond delay="0"/>
                                          </p:stCondLst>
                                        </p:cTn>
                                        <p:tgtEl>
                                          <p:spTgt spid="17"/>
                                        </p:tgtEl>
                                        <p:attrNameLst>
                                          <p:attrName>style.visibility</p:attrName>
                                        </p:attrNameLst>
                                      </p:cBhvr>
                                      <p:to>
                                        <p:strVal val="visible"/>
                                      </p:to>
                                    </p:set>
                                    <p:animEffect transition="in" filter="wipe(left)">
                                      <p:cBhvr>
                                        <p:cTn id="41" dur="500"/>
                                        <p:tgtEl>
                                          <p:spTgt spid="17"/>
                                        </p:tgtEl>
                                      </p:cBhvr>
                                    </p:animEffect>
                                  </p:childTnLst>
                                </p:cTn>
                              </p:par>
                            </p:childTnLst>
                          </p:cTn>
                        </p:par>
                        <p:par>
                          <p:cTn id="42" fill="hold">
                            <p:stCondLst>
                              <p:cond delay="3250"/>
                            </p:stCondLst>
                            <p:childTnLst>
                              <p:par>
                                <p:cTn id="43" presetID="53" presetClass="entr" presetSubtype="16" fill="hold" grpId="0" nodeType="afterEffect">
                                  <p:stCondLst>
                                    <p:cond delay="0"/>
                                  </p:stCondLst>
                                  <p:childTnLst>
                                    <p:set>
                                      <p:cBhvr>
                                        <p:cTn id="44" dur="1" fill="hold">
                                          <p:stCondLst>
                                            <p:cond delay="0"/>
                                          </p:stCondLst>
                                        </p:cTn>
                                        <p:tgtEl>
                                          <p:spTgt spid="18"/>
                                        </p:tgtEl>
                                        <p:attrNameLst>
                                          <p:attrName>style.visibility</p:attrName>
                                        </p:attrNameLst>
                                      </p:cBhvr>
                                      <p:to>
                                        <p:strVal val="visible"/>
                                      </p:to>
                                    </p:set>
                                    <p:anim calcmode="lin" valueType="num">
                                      <p:cBhvr>
                                        <p:cTn id="45" dur="500" fill="hold"/>
                                        <p:tgtEl>
                                          <p:spTgt spid="18"/>
                                        </p:tgtEl>
                                        <p:attrNameLst>
                                          <p:attrName>ppt_w</p:attrName>
                                        </p:attrNameLst>
                                      </p:cBhvr>
                                      <p:tavLst>
                                        <p:tav tm="0">
                                          <p:val>
                                            <p:fltVal val="0"/>
                                          </p:val>
                                        </p:tav>
                                        <p:tav tm="100000">
                                          <p:val>
                                            <p:strVal val="#ppt_w"/>
                                          </p:val>
                                        </p:tav>
                                      </p:tavLst>
                                    </p:anim>
                                    <p:anim calcmode="lin" valueType="num">
                                      <p:cBhvr>
                                        <p:cTn id="46" dur="500" fill="hold"/>
                                        <p:tgtEl>
                                          <p:spTgt spid="18"/>
                                        </p:tgtEl>
                                        <p:attrNameLst>
                                          <p:attrName>ppt_h</p:attrName>
                                        </p:attrNameLst>
                                      </p:cBhvr>
                                      <p:tavLst>
                                        <p:tav tm="0">
                                          <p:val>
                                            <p:fltVal val="0"/>
                                          </p:val>
                                        </p:tav>
                                        <p:tav tm="100000">
                                          <p:val>
                                            <p:strVal val="#ppt_h"/>
                                          </p:val>
                                        </p:tav>
                                      </p:tavLst>
                                    </p:anim>
                                    <p:animEffect transition="in" filter="fade">
                                      <p:cBhvr>
                                        <p:cTn id="47" dur="500"/>
                                        <p:tgtEl>
                                          <p:spTgt spid="18"/>
                                        </p:tgtEl>
                                      </p:cBhvr>
                                    </p:animEffect>
                                  </p:childTnLst>
                                </p:cTn>
                              </p:par>
                              <p:par>
                                <p:cTn id="48" presetID="53" presetClass="entr" presetSubtype="16" fill="hold" grpId="0" nodeType="withEffect">
                                  <p:stCondLst>
                                    <p:cond delay="0"/>
                                  </p:stCondLst>
                                  <p:childTnLst>
                                    <p:set>
                                      <p:cBhvr>
                                        <p:cTn id="49" dur="1" fill="hold">
                                          <p:stCondLst>
                                            <p:cond delay="0"/>
                                          </p:stCondLst>
                                        </p:cTn>
                                        <p:tgtEl>
                                          <p:spTgt spid="15"/>
                                        </p:tgtEl>
                                        <p:attrNameLst>
                                          <p:attrName>style.visibility</p:attrName>
                                        </p:attrNameLst>
                                      </p:cBhvr>
                                      <p:to>
                                        <p:strVal val="visible"/>
                                      </p:to>
                                    </p:set>
                                    <p:anim calcmode="lin" valueType="num">
                                      <p:cBhvr>
                                        <p:cTn id="50" dur="500" fill="hold"/>
                                        <p:tgtEl>
                                          <p:spTgt spid="15"/>
                                        </p:tgtEl>
                                        <p:attrNameLst>
                                          <p:attrName>ppt_w</p:attrName>
                                        </p:attrNameLst>
                                      </p:cBhvr>
                                      <p:tavLst>
                                        <p:tav tm="0">
                                          <p:val>
                                            <p:fltVal val="0"/>
                                          </p:val>
                                        </p:tav>
                                        <p:tav tm="100000">
                                          <p:val>
                                            <p:strVal val="#ppt_w"/>
                                          </p:val>
                                        </p:tav>
                                      </p:tavLst>
                                    </p:anim>
                                    <p:anim calcmode="lin" valueType="num">
                                      <p:cBhvr>
                                        <p:cTn id="51" dur="500" fill="hold"/>
                                        <p:tgtEl>
                                          <p:spTgt spid="15"/>
                                        </p:tgtEl>
                                        <p:attrNameLst>
                                          <p:attrName>ppt_h</p:attrName>
                                        </p:attrNameLst>
                                      </p:cBhvr>
                                      <p:tavLst>
                                        <p:tav tm="0">
                                          <p:val>
                                            <p:fltVal val="0"/>
                                          </p:val>
                                        </p:tav>
                                        <p:tav tm="100000">
                                          <p:val>
                                            <p:strVal val="#ppt_h"/>
                                          </p:val>
                                        </p:tav>
                                      </p:tavLst>
                                    </p:anim>
                                    <p:animEffect transition="in" filter="fade">
                                      <p:cBhvr>
                                        <p:cTn id="52" dur="500"/>
                                        <p:tgtEl>
                                          <p:spTgt spid="15"/>
                                        </p:tgtEl>
                                      </p:cBhvr>
                                    </p:animEffect>
                                  </p:childTnLst>
                                </p:cTn>
                              </p:par>
                            </p:childTnLst>
                          </p:cTn>
                        </p:par>
                        <p:par>
                          <p:cTn id="53" fill="hold">
                            <p:stCondLst>
                              <p:cond delay="3750"/>
                            </p:stCondLst>
                            <p:childTnLst>
                              <p:par>
                                <p:cTn id="54" presetID="42" presetClass="entr" presetSubtype="0" fill="hold" grpId="0" nodeType="afterEffect">
                                  <p:stCondLst>
                                    <p:cond delay="0"/>
                                  </p:stCondLst>
                                  <p:childTnLst>
                                    <p:set>
                                      <p:cBhvr>
                                        <p:cTn id="55" dur="1" fill="hold">
                                          <p:stCondLst>
                                            <p:cond delay="0"/>
                                          </p:stCondLst>
                                        </p:cTn>
                                        <p:tgtEl>
                                          <p:spTgt spid="23"/>
                                        </p:tgtEl>
                                        <p:attrNameLst>
                                          <p:attrName>style.visibility</p:attrName>
                                        </p:attrNameLst>
                                      </p:cBhvr>
                                      <p:to>
                                        <p:strVal val="visible"/>
                                      </p:to>
                                    </p:set>
                                    <p:animEffect transition="in" filter="fade">
                                      <p:cBhvr>
                                        <p:cTn id="56" dur="1000"/>
                                        <p:tgtEl>
                                          <p:spTgt spid="23"/>
                                        </p:tgtEl>
                                      </p:cBhvr>
                                    </p:animEffect>
                                    <p:anim calcmode="lin" valueType="num">
                                      <p:cBhvr>
                                        <p:cTn id="57" dur="1000" fill="hold"/>
                                        <p:tgtEl>
                                          <p:spTgt spid="23"/>
                                        </p:tgtEl>
                                        <p:attrNameLst>
                                          <p:attrName>ppt_x</p:attrName>
                                        </p:attrNameLst>
                                      </p:cBhvr>
                                      <p:tavLst>
                                        <p:tav tm="0">
                                          <p:val>
                                            <p:strVal val="#ppt_x"/>
                                          </p:val>
                                        </p:tav>
                                        <p:tav tm="100000">
                                          <p:val>
                                            <p:strVal val="#ppt_x"/>
                                          </p:val>
                                        </p:tav>
                                      </p:tavLst>
                                    </p:anim>
                                    <p:anim calcmode="lin" valueType="num">
                                      <p:cBhvr>
                                        <p:cTn id="58" dur="1000" fill="hold"/>
                                        <p:tgtEl>
                                          <p:spTgt spid="23"/>
                                        </p:tgtEl>
                                        <p:attrNameLst>
                                          <p:attrName>ppt_y</p:attrName>
                                        </p:attrNameLst>
                                      </p:cBhvr>
                                      <p:tavLst>
                                        <p:tav tm="0">
                                          <p:val>
                                            <p:strVal val="#ppt_y+.1"/>
                                          </p:val>
                                        </p:tav>
                                        <p:tav tm="100000">
                                          <p:val>
                                            <p:strVal val="#ppt_y"/>
                                          </p:val>
                                        </p:tav>
                                      </p:tavLst>
                                    </p:anim>
                                  </p:childTnLst>
                                </p:cTn>
                              </p:par>
                            </p:childTnLst>
                          </p:cTn>
                        </p:par>
                        <p:par>
                          <p:cTn id="59" fill="hold">
                            <p:stCondLst>
                              <p:cond delay="4750"/>
                            </p:stCondLst>
                            <p:childTnLst>
                              <p:par>
                                <p:cTn id="60" presetID="22" presetClass="entr" presetSubtype="8" fill="hold" grpId="0" nodeType="afterEffect">
                                  <p:stCondLst>
                                    <p:cond delay="0"/>
                                  </p:stCondLst>
                                  <p:childTnLst>
                                    <p:set>
                                      <p:cBhvr>
                                        <p:cTn id="61" dur="1" fill="hold">
                                          <p:stCondLst>
                                            <p:cond delay="0"/>
                                          </p:stCondLst>
                                        </p:cTn>
                                        <p:tgtEl>
                                          <p:spTgt spid="25"/>
                                        </p:tgtEl>
                                        <p:attrNameLst>
                                          <p:attrName>style.visibility</p:attrName>
                                        </p:attrNameLst>
                                      </p:cBhvr>
                                      <p:to>
                                        <p:strVal val="visible"/>
                                      </p:to>
                                    </p:set>
                                    <p:animEffect transition="in" filter="wipe(left)">
                                      <p:cBhvr>
                                        <p:cTn id="62" dur="500"/>
                                        <p:tgtEl>
                                          <p:spTgt spid="25"/>
                                        </p:tgtEl>
                                      </p:cBhvr>
                                    </p:animEffect>
                                  </p:childTnLst>
                                </p:cTn>
                              </p:par>
                            </p:childTnLst>
                          </p:cTn>
                        </p:par>
                        <p:par>
                          <p:cTn id="63" fill="hold">
                            <p:stCondLst>
                              <p:cond delay="5250"/>
                            </p:stCondLst>
                            <p:childTnLst>
                              <p:par>
                                <p:cTn id="64" presetID="53" presetClass="entr" presetSubtype="16" fill="hold" grpId="0" nodeType="afterEffect">
                                  <p:stCondLst>
                                    <p:cond delay="0"/>
                                  </p:stCondLst>
                                  <p:childTnLst>
                                    <p:set>
                                      <p:cBhvr>
                                        <p:cTn id="65" dur="1" fill="hold">
                                          <p:stCondLst>
                                            <p:cond delay="0"/>
                                          </p:stCondLst>
                                        </p:cTn>
                                        <p:tgtEl>
                                          <p:spTgt spid="19"/>
                                        </p:tgtEl>
                                        <p:attrNameLst>
                                          <p:attrName>style.visibility</p:attrName>
                                        </p:attrNameLst>
                                      </p:cBhvr>
                                      <p:to>
                                        <p:strVal val="visible"/>
                                      </p:to>
                                    </p:set>
                                    <p:anim calcmode="lin" valueType="num">
                                      <p:cBhvr>
                                        <p:cTn id="66" dur="500" fill="hold"/>
                                        <p:tgtEl>
                                          <p:spTgt spid="19"/>
                                        </p:tgtEl>
                                        <p:attrNameLst>
                                          <p:attrName>ppt_w</p:attrName>
                                        </p:attrNameLst>
                                      </p:cBhvr>
                                      <p:tavLst>
                                        <p:tav tm="0">
                                          <p:val>
                                            <p:fltVal val="0"/>
                                          </p:val>
                                        </p:tav>
                                        <p:tav tm="100000">
                                          <p:val>
                                            <p:strVal val="#ppt_w"/>
                                          </p:val>
                                        </p:tav>
                                      </p:tavLst>
                                    </p:anim>
                                    <p:anim calcmode="lin" valueType="num">
                                      <p:cBhvr>
                                        <p:cTn id="67" dur="500" fill="hold"/>
                                        <p:tgtEl>
                                          <p:spTgt spid="19"/>
                                        </p:tgtEl>
                                        <p:attrNameLst>
                                          <p:attrName>ppt_h</p:attrName>
                                        </p:attrNameLst>
                                      </p:cBhvr>
                                      <p:tavLst>
                                        <p:tav tm="0">
                                          <p:val>
                                            <p:fltVal val="0"/>
                                          </p:val>
                                        </p:tav>
                                        <p:tav tm="100000">
                                          <p:val>
                                            <p:strVal val="#ppt_h"/>
                                          </p:val>
                                        </p:tav>
                                      </p:tavLst>
                                    </p:anim>
                                    <p:animEffect transition="in" filter="fade">
                                      <p:cBhvr>
                                        <p:cTn id="68" dur="500"/>
                                        <p:tgtEl>
                                          <p:spTgt spid="19"/>
                                        </p:tgtEl>
                                      </p:cBhvr>
                                    </p:animEffect>
                                  </p:childTnLst>
                                </p:cTn>
                              </p:par>
                              <p:par>
                                <p:cTn id="69" presetID="53" presetClass="entr" presetSubtype="16" fill="hold" grpId="0" nodeType="withEffect">
                                  <p:stCondLst>
                                    <p:cond delay="0"/>
                                  </p:stCondLst>
                                  <p:childTnLst>
                                    <p:set>
                                      <p:cBhvr>
                                        <p:cTn id="70" dur="1" fill="hold">
                                          <p:stCondLst>
                                            <p:cond delay="0"/>
                                          </p:stCondLst>
                                        </p:cTn>
                                        <p:tgtEl>
                                          <p:spTgt spid="16"/>
                                        </p:tgtEl>
                                        <p:attrNameLst>
                                          <p:attrName>style.visibility</p:attrName>
                                        </p:attrNameLst>
                                      </p:cBhvr>
                                      <p:to>
                                        <p:strVal val="visible"/>
                                      </p:to>
                                    </p:set>
                                    <p:anim calcmode="lin" valueType="num">
                                      <p:cBhvr>
                                        <p:cTn id="71" dur="500" fill="hold"/>
                                        <p:tgtEl>
                                          <p:spTgt spid="16"/>
                                        </p:tgtEl>
                                        <p:attrNameLst>
                                          <p:attrName>ppt_w</p:attrName>
                                        </p:attrNameLst>
                                      </p:cBhvr>
                                      <p:tavLst>
                                        <p:tav tm="0">
                                          <p:val>
                                            <p:fltVal val="0"/>
                                          </p:val>
                                        </p:tav>
                                        <p:tav tm="100000">
                                          <p:val>
                                            <p:strVal val="#ppt_w"/>
                                          </p:val>
                                        </p:tav>
                                      </p:tavLst>
                                    </p:anim>
                                    <p:anim calcmode="lin" valueType="num">
                                      <p:cBhvr>
                                        <p:cTn id="72" dur="500" fill="hold"/>
                                        <p:tgtEl>
                                          <p:spTgt spid="16"/>
                                        </p:tgtEl>
                                        <p:attrNameLst>
                                          <p:attrName>ppt_h</p:attrName>
                                        </p:attrNameLst>
                                      </p:cBhvr>
                                      <p:tavLst>
                                        <p:tav tm="0">
                                          <p:val>
                                            <p:fltVal val="0"/>
                                          </p:val>
                                        </p:tav>
                                        <p:tav tm="100000">
                                          <p:val>
                                            <p:strVal val="#ppt_h"/>
                                          </p:val>
                                        </p:tav>
                                      </p:tavLst>
                                    </p:anim>
                                    <p:animEffect transition="in" filter="fade">
                                      <p:cBhvr>
                                        <p:cTn id="73" dur="500"/>
                                        <p:tgtEl>
                                          <p:spTgt spid="16"/>
                                        </p:tgtEl>
                                      </p:cBhvr>
                                    </p:animEffect>
                                  </p:childTnLst>
                                </p:cTn>
                              </p:par>
                            </p:childTnLst>
                          </p:cTn>
                        </p:par>
                        <p:par>
                          <p:cTn id="74" fill="hold">
                            <p:stCondLst>
                              <p:cond delay="5750"/>
                            </p:stCondLst>
                            <p:childTnLst>
                              <p:par>
                                <p:cTn id="75" presetID="42" presetClass="entr" presetSubtype="0" fill="hold" grpId="0" nodeType="afterEffect">
                                  <p:stCondLst>
                                    <p:cond delay="0"/>
                                  </p:stCondLst>
                                  <p:childTnLst>
                                    <p:set>
                                      <p:cBhvr>
                                        <p:cTn id="76" dur="1" fill="hold">
                                          <p:stCondLst>
                                            <p:cond delay="0"/>
                                          </p:stCondLst>
                                        </p:cTn>
                                        <p:tgtEl>
                                          <p:spTgt spid="22"/>
                                        </p:tgtEl>
                                        <p:attrNameLst>
                                          <p:attrName>style.visibility</p:attrName>
                                        </p:attrNameLst>
                                      </p:cBhvr>
                                      <p:to>
                                        <p:strVal val="visible"/>
                                      </p:to>
                                    </p:set>
                                    <p:animEffect transition="in" filter="fade">
                                      <p:cBhvr>
                                        <p:cTn id="77" dur="1000"/>
                                        <p:tgtEl>
                                          <p:spTgt spid="22"/>
                                        </p:tgtEl>
                                      </p:cBhvr>
                                    </p:animEffect>
                                    <p:anim calcmode="lin" valueType="num">
                                      <p:cBhvr>
                                        <p:cTn id="78" dur="1000" fill="hold"/>
                                        <p:tgtEl>
                                          <p:spTgt spid="22"/>
                                        </p:tgtEl>
                                        <p:attrNameLst>
                                          <p:attrName>ppt_x</p:attrName>
                                        </p:attrNameLst>
                                      </p:cBhvr>
                                      <p:tavLst>
                                        <p:tav tm="0">
                                          <p:val>
                                            <p:strVal val="#ppt_x"/>
                                          </p:val>
                                        </p:tav>
                                        <p:tav tm="100000">
                                          <p:val>
                                            <p:strVal val="#ppt_x"/>
                                          </p:val>
                                        </p:tav>
                                      </p:tavLst>
                                    </p:anim>
                                    <p:anim calcmode="lin" valueType="num">
                                      <p:cBhvr>
                                        <p:cTn id="79" dur="1000" fill="hold"/>
                                        <p:tgtEl>
                                          <p:spTgt spid="22"/>
                                        </p:tgtEl>
                                        <p:attrNameLst>
                                          <p:attrName>ppt_y</p:attrName>
                                        </p:attrNameLst>
                                      </p:cBhvr>
                                      <p:tavLst>
                                        <p:tav tm="0">
                                          <p:val>
                                            <p:strVal val="#ppt_y+.1"/>
                                          </p:val>
                                        </p:tav>
                                        <p:tav tm="100000">
                                          <p:val>
                                            <p:strVal val="#ppt_y"/>
                                          </p:val>
                                        </p:tav>
                                      </p:tavLst>
                                    </p:anim>
                                  </p:childTnLst>
                                </p:cTn>
                              </p:par>
                            </p:childTnLst>
                          </p:cTn>
                        </p:par>
                        <p:par>
                          <p:cTn id="80" fill="hold">
                            <p:stCondLst>
                              <p:cond delay="6750"/>
                            </p:stCondLst>
                            <p:childTnLst>
                              <p:par>
                                <p:cTn id="81" presetID="22" presetClass="entr" presetSubtype="8" fill="hold" grpId="0" nodeType="afterEffect">
                                  <p:stCondLst>
                                    <p:cond delay="0"/>
                                  </p:stCondLst>
                                  <p:childTnLst>
                                    <p:set>
                                      <p:cBhvr>
                                        <p:cTn id="82" dur="1" fill="hold">
                                          <p:stCondLst>
                                            <p:cond delay="0"/>
                                          </p:stCondLst>
                                        </p:cTn>
                                        <p:tgtEl>
                                          <p:spTgt spid="24"/>
                                        </p:tgtEl>
                                        <p:attrNameLst>
                                          <p:attrName>style.visibility</p:attrName>
                                        </p:attrNameLst>
                                      </p:cBhvr>
                                      <p:to>
                                        <p:strVal val="visible"/>
                                      </p:to>
                                    </p:set>
                                    <p:animEffect transition="in" filter="wipe(left)">
                                      <p:cBhvr>
                                        <p:cTn id="83"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3" grpId="0" animBg="1"/>
      <p:bldP spid="14" grpId="0" animBg="1"/>
      <p:bldP spid="15" grpId="0" animBg="1"/>
      <p:bldP spid="16" grpId="0" animBg="1"/>
      <p:bldP spid="17" grpId="0"/>
      <p:bldP spid="18" grpId="0" animBg="1"/>
      <p:bldP spid="19" grpId="0" animBg="1"/>
      <p:bldP spid="20" grpId="0" animBg="1"/>
      <p:bldP spid="21" grpId="0"/>
      <p:bldP spid="22" grpId="0"/>
      <p:bldP spid="23" grpId="0"/>
      <p:bldP spid="24" grpId="0"/>
      <p:bldP spid="2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sp>
        <p:nvSpPr>
          <p:cNvPr id="14" name="Title 1"/>
          <p:cNvSpPr txBox="1">
            <a:spLocks/>
          </p:cNvSpPr>
          <p:nvPr/>
        </p:nvSpPr>
        <p:spPr>
          <a:xfrm>
            <a:off x="1524000" y="1122363"/>
            <a:ext cx="9144000" cy="23876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t>COLOR SET 26</a:t>
            </a:r>
          </a:p>
        </p:txBody>
      </p:sp>
      <p:grpSp>
        <p:nvGrpSpPr>
          <p:cNvPr id="31" name="Group 30"/>
          <p:cNvGrpSpPr/>
          <p:nvPr/>
        </p:nvGrpSpPr>
        <p:grpSpPr>
          <a:xfrm>
            <a:off x="4785544" y="1940254"/>
            <a:ext cx="2377440" cy="467127"/>
            <a:chOff x="2696381" y="6137360"/>
            <a:chExt cx="2377440" cy="467127"/>
          </a:xfrm>
        </p:grpSpPr>
        <p:sp>
          <p:nvSpPr>
            <p:cNvPr id="32" name="Rectangle 31"/>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3" name="Group 32"/>
            <p:cNvGrpSpPr/>
            <p:nvPr/>
          </p:nvGrpSpPr>
          <p:grpSpPr>
            <a:xfrm>
              <a:off x="2771745" y="6150580"/>
              <a:ext cx="1490427" cy="419533"/>
              <a:chOff x="2771745" y="6150580"/>
              <a:chExt cx="1490427" cy="419533"/>
            </a:xfrm>
          </p:grpSpPr>
          <p:sp>
            <p:nvSpPr>
              <p:cNvPr id="35" name="Rounded Rectangle 34"/>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6" name="Rounded Rectangle 35"/>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7" name="Rounded Rectangle 36"/>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8" name="Rounded Rectangle 37"/>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34" name="TextBox 33"/>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1776</TotalTime>
  <Words>1306</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PowerPoint Presentation</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342</cp:revision>
  <dcterms:created xsi:type="dcterms:W3CDTF">2016-09-28T22:08:47Z</dcterms:created>
  <dcterms:modified xsi:type="dcterms:W3CDTF">2016-10-13T00:28:37Z</dcterms:modified>
</cp:coreProperties>
</file>