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00B0F0"/>
              </a:solidFill>
              <a:round/>
            </a:ln>
            <a:effectLst/>
          </c:spPr>
          <c:marker>
            <c:symbol val="circle"/>
            <c:size val="5"/>
            <c:spPr>
              <a:solidFill>
                <a:srgbClr val="179D83"/>
              </a:solidFill>
              <a:ln w="9525">
                <a:solidFill>
                  <a:srgbClr val="179D83"/>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F49D15"/>
              </a:solidFill>
              <a:round/>
            </a:ln>
            <a:effectLst/>
          </c:spPr>
          <c:marker>
            <c:symbol val="circle"/>
            <c:size val="5"/>
            <c:spPr>
              <a:solidFill>
                <a:srgbClr val="F49D15"/>
              </a:solidFill>
              <a:ln w="9525">
                <a:solidFill>
                  <a:srgbClr val="F49D15"/>
                </a:solidFill>
              </a:ln>
              <a:effectLst/>
            </c:spPr>
          </c:marker>
          <c:dPt>
            <c:idx val="4"/>
            <c:marker>
              <c:symbol val="circle"/>
              <c:size val="5"/>
              <c:spPr>
                <a:solidFill>
                  <a:srgbClr val="F49D15"/>
                </a:solidFill>
                <a:ln w="9525">
                  <a:solidFill>
                    <a:srgbClr val="F49D15"/>
                  </a:solidFill>
                </a:ln>
                <a:effectLst/>
              </c:spPr>
            </c:marker>
            <c:bubble3D val="0"/>
            <c:spPr>
              <a:ln w="12700" cap="rnd">
                <a:solidFill>
                  <a:srgbClr val="ED7D31"/>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rgbClr val="4C4F54"/>
            </a:solidFill>
            <a:round/>
          </a:ln>
          <a:effectLst/>
        </c:spPr>
        <c:txPr>
          <a:bodyPr rot="-60000000" spcFirstLastPara="1" vertOverflow="ellipsis" vert="horz" wrap="square" anchor="ctr" anchorCtr="1"/>
          <a:lstStyle/>
          <a:p>
            <a:pPr>
              <a:defRPr sz="1197" b="0" i="0" u="none" strike="noStrike" kern="1200" baseline="0">
                <a:solidFill>
                  <a:srgbClr val="4C4F54"/>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rgbClr val="4C4F54"/>
              </a:solidFill>
              <a:round/>
            </a:ln>
            <a:effectLst/>
          </c:spPr>
        </c:majorGridlines>
        <c:numFmt formatCode="General" sourceLinked="1"/>
        <c:majorTickMark val="none"/>
        <c:minorTickMark val="none"/>
        <c:tickLblPos val="nextTo"/>
        <c:crossAx val="166543216"/>
        <c:crosses val="autoZero"/>
        <c:crossBetween val="between"/>
      </c:valAx>
      <c:spPr>
        <a:noFill/>
        <a:ln>
          <a:solidFill>
            <a:srgbClr val="4C4F54"/>
          </a:solid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34738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189A80"/>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31" name="Picture 3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78042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75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300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25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50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75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400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25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50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75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500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25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50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75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600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25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50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75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700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TotalTime>
  <Words>1192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2016-10-13T00:24:19Z</dcterms:modified>
</cp:coreProperties>
</file>