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197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693288"/>
            <a:ext cx="2712479" cy="2503805"/>
          </a:xfrm>
          <a:prstGeom prst="uturnArrow">
            <a:avLst>
              <a:gd name="adj1" fmla="val 20076"/>
              <a:gd name="adj2" fmla="val 19764"/>
              <a:gd name="adj3" fmla="val 23347"/>
              <a:gd name="adj4" fmla="val 49304"/>
              <a:gd name="adj5" fmla="val 99251"/>
            </a:avLst>
          </a:prstGeom>
          <a:solidFill>
            <a:srgbClr val="56426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613522"/>
            <a:ext cx="2712479" cy="2503805"/>
          </a:xfrm>
          <a:prstGeom prst="uturnArrow">
            <a:avLst>
              <a:gd name="adj1" fmla="val 20076"/>
              <a:gd name="adj2" fmla="val 19764"/>
              <a:gd name="adj3" fmla="val 23347"/>
              <a:gd name="adj4" fmla="val 49304"/>
              <a:gd name="adj5" fmla="val 99251"/>
            </a:avLst>
          </a:prstGeom>
          <a:solidFill>
            <a:srgbClr val="D34132"/>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693288"/>
            <a:ext cx="2712479" cy="2503805"/>
          </a:xfrm>
          <a:prstGeom prst="uturnArrow">
            <a:avLst>
              <a:gd name="adj1" fmla="val 20076"/>
              <a:gd name="adj2" fmla="val 19764"/>
              <a:gd name="adj3" fmla="val 23347"/>
              <a:gd name="adj4" fmla="val 49304"/>
              <a:gd name="adj5" fmla="val 99251"/>
            </a:avLst>
          </a:prstGeom>
          <a:solidFill>
            <a:srgbClr val="EF9D2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613522"/>
            <a:ext cx="2712479" cy="2503805"/>
          </a:xfrm>
          <a:prstGeom prst="uturnArrow">
            <a:avLst>
              <a:gd name="adj1" fmla="val 20076"/>
              <a:gd name="adj2" fmla="val 19764"/>
              <a:gd name="adj3" fmla="val 23347"/>
              <a:gd name="adj4" fmla="val 49304"/>
              <a:gd name="adj5" fmla="val 99251"/>
            </a:avLst>
          </a:prstGeom>
          <a:solidFill>
            <a:srgbClr val="189A80"/>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693288"/>
            <a:ext cx="2712479" cy="2503805"/>
          </a:xfrm>
          <a:prstGeom prst="uturnArrow">
            <a:avLst>
              <a:gd name="adj1" fmla="val 20076"/>
              <a:gd name="adj2" fmla="val 19764"/>
              <a:gd name="adj3" fmla="val 23347"/>
              <a:gd name="adj4" fmla="val 49304"/>
              <a:gd name="adj5" fmla="val 99251"/>
            </a:avLst>
          </a:prstGeom>
          <a:solidFill>
            <a:srgbClr val="34738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4C4F54"/>
                </a:solidFill>
              </a:rPr>
              <a:t>Step #1</a:t>
            </a:r>
            <a:endParaRPr lang="en-US" sz="2400" dirty="0">
              <a:solidFill>
                <a:srgbClr val="4C4F54"/>
              </a:solidFill>
            </a:endParaRPr>
          </a:p>
        </p:txBody>
      </p:sp>
      <p:sp>
        <p:nvSpPr>
          <p:cNvPr id="48" name="TextBox 47"/>
          <p:cNvSpPr txBox="1"/>
          <p:nvPr/>
        </p:nvSpPr>
        <p:spPr>
          <a:xfrm>
            <a:off x="3594485"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4C4F54"/>
                </a:solidFill>
              </a:rPr>
              <a:t>Step #2</a:t>
            </a:r>
            <a:endParaRPr lang="en-US" sz="2400" dirty="0">
              <a:solidFill>
                <a:srgbClr val="4C4F54"/>
              </a:solidFill>
            </a:endParaRPr>
          </a:p>
        </p:txBody>
      </p:sp>
      <p:sp>
        <p:nvSpPr>
          <p:cNvPr id="49" name="TextBox 48"/>
          <p:cNvSpPr txBox="1"/>
          <p:nvPr/>
        </p:nvSpPr>
        <p:spPr>
          <a:xfrm>
            <a:off x="5518357"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4C4F54"/>
                </a:solidFill>
              </a:rPr>
              <a:t>Step #3</a:t>
            </a:r>
            <a:endParaRPr lang="en-US" sz="2400" dirty="0">
              <a:solidFill>
                <a:srgbClr val="4C4F54"/>
              </a:solidFill>
            </a:endParaRPr>
          </a:p>
        </p:txBody>
      </p:sp>
      <p:sp>
        <p:nvSpPr>
          <p:cNvPr id="50" name="TextBox 49"/>
          <p:cNvSpPr txBox="1"/>
          <p:nvPr/>
        </p:nvSpPr>
        <p:spPr>
          <a:xfrm>
            <a:off x="7504238"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4C4F54"/>
                </a:solidFill>
              </a:rPr>
              <a:t>Step #4</a:t>
            </a:r>
            <a:endParaRPr lang="en-US" sz="2400" dirty="0">
              <a:solidFill>
                <a:srgbClr val="4C4F54"/>
              </a:solidFill>
            </a:endParaRPr>
          </a:p>
        </p:txBody>
      </p:sp>
      <p:sp>
        <p:nvSpPr>
          <p:cNvPr id="51" name="TextBox 50"/>
          <p:cNvSpPr txBox="1"/>
          <p:nvPr/>
        </p:nvSpPr>
        <p:spPr>
          <a:xfrm>
            <a:off x="9451869"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4C4F54"/>
                </a:solidFill>
              </a:rPr>
              <a:t>Step #5</a:t>
            </a:r>
            <a:endParaRPr lang="en-US" sz="2400" dirty="0">
              <a:solidFill>
                <a:srgbClr val="4C4F54"/>
              </a:solidFill>
            </a:endParaRPr>
          </a:p>
        </p:txBody>
      </p:sp>
      <p:sp>
        <p:nvSpPr>
          <p:cNvPr id="60" name="TextBox 59"/>
          <p:cNvSpPr txBox="1"/>
          <p:nvPr/>
        </p:nvSpPr>
        <p:spPr>
          <a:xfrm>
            <a:off x="1119612" y="1355150"/>
            <a:ext cx="2201704" cy="246221"/>
          </a:xfrm>
          <a:prstGeom prst="rect">
            <a:avLst/>
          </a:prstGeom>
          <a:noFill/>
        </p:spPr>
        <p:txBody>
          <a:bodyPr wrap="square" lIns="0" tIns="0" rIns="0" bIns="0" rtlCol="0" anchor="ctr">
            <a:spAutoFit/>
          </a:bodyPr>
          <a:lstStyle/>
          <a:p>
            <a:pPr algn="ctr"/>
            <a:r>
              <a:rPr lang="en-US" sz="1600" b="1" dirty="0">
                <a:solidFill>
                  <a:srgbClr val="34738D"/>
                </a:solidFill>
                <a:latin typeface="+mj-lt"/>
              </a:rPr>
              <a:t>Lorum Ipsum Dolor</a:t>
            </a:r>
          </a:p>
        </p:txBody>
      </p:sp>
      <p:sp>
        <p:nvSpPr>
          <p:cNvPr id="61" name="TextBox 60"/>
          <p:cNvSpPr txBox="1"/>
          <p:nvPr/>
        </p:nvSpPr>
        <p:spPr>
          <a:xfrm>
            <a:off x="4983969" y="1355150"/>
            <a:ext cx="2201704" cy="246221"/>
          </a:xfrm>
          <a:prstGeom prst="rect">
            <a:avLst/>
          </a:prstGeom>
          <a:noFill/>
        </p:spPr>
        <p:txBody>
          <a:bodyPr wrap="square" lIns="0" tIns="0" rIns="0" bIns="0" rtlCol="0" anchor="ctr">
            <a:spAutoFit/>
          </a:bodyPr>
          <a:lstStyle/>
          <a:p>
            <a:pPr algn="ctr"/>
            <a:r>
              <a:rPr lang="en-US" sz="1600" b="1" dirty="0">
                <a:solidFill>
                  <a:srgbClr val="EF9D27"/>
                </a:solidFill>
                <a:latin typeface="+mj-lt"/>
              </a:rPr>
              <a:t>Lorum Ipsum Dolor</a:t>
            </a:r>
          </a:p>
        </p:txBody>
      </p:sp>
      <p:sp>
        <p:nvSpPr>
          <p:cNvPr id="62" name="TextBox 61"/>
          <p:cNvSpPr txBox="1"/>
          <p:nvPr/>
        </p:nvSpPr>
        <p:spPr>
          <a:xfrm>
            <a:off x="8870683" y="1355150"/>
            <a:ext cx="2201704" cy="246221"/>
          </a:xfrm>
          <a:prstGeom prst="rect">
            <a:avLst/>
          </a:prstGeom>
          <a:noFill/>
        </p:spPr>
        <p:txBody>
          <a:bodyPr wrap="square" lIns="0" tIns="0" rIns="0" bIns="0" rtlCol="0" anchor="ctr">
            <a:spAutoFit/>
          </a:bodyPr>
          <a:lstStyle/>
          <a:p>
            <a:pPr algn="ctr"/>
            <a:r>
              <a:rPr lang="en-US" sz="1600" b="1" dirty="0">
                <a:solidFill>
                  <a:srgbClr val="564267"/>
                </a:solidFill>
                <a:latin typeface="+mj-lt"/>
              </a:rPr>
              <a:t>Lorum Ipsum Dolor</a:t>
            </a:r>
          </a:p>
        </p:txBody>
      </p:sp>
      <p:sp>
        <p:nvSpPr>
          <p:cNvPr id="68" name="TextBox 67"/>
          <p:cNvSpPr txBox="1"/>
          <p:nvPr/>
        </p:nvSpPr>
        <p:spPr>
          <a:xfrm>
            <a:off x="3039607" y="6217758"/>
            <a:ext cx="2201704" cy="246221"/>
          </a:xfrm>
          <a:prstGeom prst="rect">
            <a:avLst/>
          </a:prstGeom>
          <a:noFill/>
        </p:spPr>
        <p:txBody>
          <a:bodyPr wrap="square" lIns="0" tIns="0" rIns="0" bIns="0" rtlCol="0" anchor="ctr">
            <a:spAutoFit/>
          </a:bodyPr>
          <a:lstStyle/>
          <a:p>
            <a:pPr algn="ctr"/>
            <a:r>
              <a:rPr lang="en-US" sz="1600" b="1" dirty="0">
                <a:solidFill>
                  <a:srgbClr val="189A80"/>
                </a:solidFill>
                <a:latin typeface="+mj-lt"/>
              </a:rPr>
              <a:t>Lorum Ipsum Dolor</a:t>
            </a:r>
          </a:p>
        </p:txBody>
      </p:sp>
      <p:sp>
        <p:nvSpPr>
          <p:cNvPr id="69" name="TextBox 68"/>
          <p:cNvSpPr txBox="1"/>
          <p:nvPr/>
        </p:nvSpPr>
        <p:spPr>
          <a:xfrm>
            <a:off x="6922777" y="6217758"/>
            <a:ext cx="2201704" cy="246221"/>
          </a:xfrm>
          <a:prstGeom prst="rect">
            <a:avLst/>
          </a:prstGeom>
          <a:noFill/>
        </p:spPr>
        <p:txBody>
          <a:bodyPr wrap="square" lIns="0" tIns="0" rIns="0" bIns="0" rtlCol="0" anchor="ctr">
            <a:spAutoFit/>
          </a:bodyPr>
          <a:lstStyle/>
          <a:p>
            <a:pPr algn="ctr"/>
            <a:r>
              <a:rPr lang="en-US" sz="1600" b="1" dirty="0">
                <a:solidFill>
                  <a:srgbClr val="D34132"/>
                </a:solidFill>
                <a:latin typeface="+mj-lt"/>
              </a:rPr>
              <a:t>Lorum Ipsum Dolor</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9" name="Picture 28">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58014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25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75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25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25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25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25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75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25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1204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2016-10-13T00:23:30Z</dcterms:modified>
</cp:coreProperties>
</file>