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72"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8871164" y="1694920"/>
            <a:ext cx="2649901" cy="3202455"/>
            <a:chOff x="8871164" y="1694920"/>
            <a:chExt cx="2649901" cy="3202455"/>
          </a:xfrm>
        </p:grpSpPr>
        <p:sp>
          <p:nvSpPr>
            <p:cNvPr id="98" name="Rectangle 97"/>
            <p:cNvSpPr/>
            <p:nvPr/>
          </p:nvSpPr>
          <p:spPr>
            <a:xfrm>
              <a:off x="8871164" y="1694920"/>
              <a:ext cx="2649901" cy="3202455"/>
            </a:xfrm>
            <a:prstGeom prst="rect">
              <a:avLst/>
            </a:prstGeom>
            <a:solidFill>
              <a:schemeClr val="bg1">
                <a:lumMod val="95000"/>
                <a:alpha val="80000"/>
              </a:schemeClr>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6" name="TextBox 95"/>
            <p:cNvSpPr txBox="1"/>
            <p:nvPr/>
          </p:nvSpPr>
          <p:spPr>
            <a:xfrm>
              <a:off x="9044236" y="2050970"/>
              <a:ext cx="2422978" cy="2714589"/>
            </a:xfrm>
            <a:prstGeom prst="rect">
              <a:avLst/>
            </a:prstGeom>
            <a:noFill/>
          </p:spPr>
          <p:txBody>
            <a:bodyPr wrap="square" rtlCol="0">
              <a:spAutoFit/>
            </a:bodyPr>
            <a:lstStyle/>
            <a:p>
              <a:r>
                <a:rPr lang="en-US" sz="1600" b="1" dirty="0">
                  <a:solidFill>
                    <a:srgbClr val="189A80"/>
                  </a:solidFill>
                  <a:latin typeface="Candara" panose="020E0502030303020204" pitchFamily="34" charset="0"/>
                </a:rPr>
                <a:t>LOREM IPSUM</a:t>
              </a:r>
            </a:p>
            <a:p>
              <a:endParaRPr lang="en-US" sz="800" b="1" dirty="0">
                <a:solidFill>
                  <a:srgbClr val="00B0F0"/>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a:p>
              <a:r>
                <a:rPr lang="en-US" sz="1200" dirty="0">
                  <a:solidFill>
                    <a:schemeClr val="bg2">
                      <a:lumMod val="25000"/>
                    </a:schemeClr>
                  </a:solidFill>
                  <a:latin typeface="Candara" panose="020E0502030303020204" pitchFamily="34" charset="0"/>
                </a:rPr>
                <a:t> </a:t>
              </a:r>
              <a:br>
                <a:rPr lang="en-US" sz="1200" dirty="0">
                  <a:solidFill>
                    <a:schemeClr val="bg2">
                      <a:lumMod val="25000"/>
                    </a:schemeClr>
                  </a:solidFill>
                  <a:latin typeface="Candara" panose="020E0502030303020204" pitchFamily="34" charset="0"/>
                </a:rPr>
              </a:b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grpSp>
      <p:grpSp>
        <p:nvGrpSpPr>
          <p:cNvPr id="3" name="Group 2"/>
          <p:cNvGrpSpPr/>
          <p:nvPr/>
        </p:nvGrpSpPr>
        <p:grpSpPr>
          <a:xfrm>
            <a:off x="1309798" y="1694920"/>
            <a:ext cx="2649901" cy="3202455"/>
            <a:chOff x="1309798" y="1694920"/>
            <a:chExt cx="2649901" cy="3202455"/>
          </a:xfrm>
        </p:grpSpPr>
        <p:sp>
          <p:nvSpPr>
            <p:cNvPr id="73" name="Rectangle 72"/>
            <p:cNvSpPr/>
            <p:nvPr/>
          </p:nvSpPr>
          <p:spPr>
            <a:xfrm>
              <a:off x="1309798" y="1694920"/>
              <a:ext cx="2649901" cy="3202455"/>
            </a:xfrm>
            <a:prstGeom prst="rect">
              <a:avLst/>
            </a:prstGeom>
            <a:solidFill>
              <a:schemeClr val="bg1">
                <a:lumMod val="95000"/>
                <a:alpha val="80000"/>
              </a:schemeClr>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1" name="TextBox 70"/>
            <p:cNvSpPr txBox="1"/>
            <p:nvPr/>
          </p:nvSpPr>
          <p:spPr>
            <a:xfrm>
              <a:off x="1482870" y="2050970"/>
              <a:ext cx="2422978" cy="2714589"/>
            </a:xfrm>
            <a:prstGeom prst="rect">
              <a:avLst/>
            </a:prstGeom>
            <a:noFill/>
          </p:spPr>
          <p:txBody>
            <a:bodyPr wrap="square" rtlCol="0">
              <a:spAutoFit/>
            </a:bodyPr>
            <a:lstStyle/>
            <a:p>
              <a:r>
                <a:rPr lang="en-US" sz="1600" b="1" dirty="0">
                  <a:solidFill>
                    <a:srgbClr val="34738D"/>
                  </a:solidFill>
                  <a:latin typeface="Candara" panose="020E0502030303020204" pitchFamily="34" charset="0"/>
                </a:rPr>
                <a:t>LOREM IPSUM</a:t>
              </a:r>
            </a:p>
            <a:p>
              <a:endParaRPr lang="en-US" sz="800" b="1" dirty="0">
                <a:solidFill>
                  <a:srgbClr val="00B0F0"/>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a:p>
              <a:r>
                <a:rPr lang="en-US" sz="1200" dirty="0">
                  <a:solidFill>
                    <a:schemeClr val="bg2">
                      <a:lumMod val="25000"/>
                    </a:schemeClr>
                  </a:solidFill>
                  <a:latin typeface="Candara" panose="020E0502030303020204" pitchFamily="34" charset="0"/>
                </a:rPr>
                <a:t> </a:t>
              </a:r>
              <a:br>
                <a:rPr lang="en-US" sz="1200" dirty="0">
                  <a:solidFill>
                    <a:schemeClr val="bg2">
                      <a:lumMod val="25000"/>
                    </a:schemeClr>
                  </a:solidFill>
                  <a:latin typeface="Candara" panose="020E0502030303020204" pitchFamily="34" charset="0"/>
                </a:rPr>
              </a:b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grpSp>
      <p:grpSp>
        <p:nvGrpSpPr>
          <p:cNvPr id="37" name="Group 36"/>
          <p:cNvGrpSpPr/>
          <p:nvPr/>
        </p:nvGrpSpPr>
        <p:grpSpPr>
          <a:xfrm>
            <a:off x="4368800" y="2573867"/>
            <a:ext cx="3302549" cy="2895601"/>
            <a:chOff x="2587625" y="1349375"/>
            <a:chExt cx="3349625" cy="2936876"/>
          </a:xfrm>
          <a:solidFill>
            <a:schemeClr val="bg1">
              <a:lumMod val="75000"/>
            </a:schemeClr>
          </a:solidFill>
          <a:effectLst>
            <a:outerShdw blurRad="50800" dist="38100" dir="2700000" algn="tl" rotWithShape="0">
              <a:prstClr val="black">
                <a:alpha val="40000"/>
              </a:prstClr>
            </a:outerShdw>
          </a:effectLst>
        </p:grpSpPr>
        <p:sp>
          <p:nvSpPr>
            <p:cNvPr id="31" name="Rectangle 5"/>
            <p:cNvSpPr>
              <a:spLocks noChangeArrowheads="1"/>
            </p:cNvSpPr>
            <p:nvPr/>
          </p:nvSpPr>
          <p:spPr bwMode="auto">
            <a:xfrm>
              <a:off x="3625850" y="1349375"/>
              <a:ext cx="1373188" cy="2016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 name="Freeform 6"/>
            <p:cNvSpPr>
              <a:spLocks/>
            </p:cNvSpPr>
            <p:nvPr/>
          </p:nvSpPr>
          <p:spPr bwMode="auto">
            <a:xfrm>
              <a:off x="2587625" y="3900488"/>
              <a:ext cx="3349625" cy="385763"/>
            </a:xfrm>
            <a:custGeom>
              <a:avLst/>
              <a:gdLst>
                <a:gd name="T0" fmla="*/ 1962 w 2110"/>
                <a:gd name="T1" fmla="*/ 95 h 243"/>
                <a:gd name="T2" fmla="*/ 1962 w 2110"/>
                <a:gd name="T3" fmla="*/ 0 h 243"/>
                <a:gd name="T4" fmla="*/ 150 w 2110"/>
                <a:gd name="T5" fmla="*/ 0 h 243"/>
                <a:gd name="T6" fmla="*/ 150 w 2110"/>
                <a:gd name="T7" fmla="*/ 95 h 243"/>
                <a:gd name="T8" fmla="*/ 0 w 2110"/>
                <a:gd name="T9" fmla="*/ 95 h 243"/>
                <a:gd name="T10" fmla="*/ 0 w 2110"/>
                <a:gd name="T11" fmla="*/ 243 h 243"/>
                <a:gd name="T12" fmla="*/ 2110 w 2110"/>
                <a:gd name="T13" fmla="*/ 243 h 243"/>
                <a:gd name="T14" fmla="*/ 2110 w 2110"/>
                <a:gd name="T15" fmla="*/ 95 h 243"/>
                <a:gd name="T16" fmla="*/ 1962 w 2110"/>
                <a:gd name="T17" fmla="*/ 95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10" h="243">
                  <a:moveTo>
                    <a:pt x="1962" y="95"/>
                  </a:moveTo>
                  <a:lnTo>
                    <a:pt x="1962" y="0"/>
                  </a:lnTo>
                  <a:lnTo>
                    <a:pt x="150" y="0"/>
                  </a:lnTo>
                  <a:lnTo>
                    <a:pt x="150" y="95"/>
                  </a:lnTo>
                  <a:lnTo>
                    <a:pt x="0" y="95"/>
                  </a:lnTo>
                  <a:lnTo>
                    <a:pt x="0" y="243"/>
                  </a:lnTo>
                  <a:lnTo>
                    <a:pt x="2110" y="243"/>
                  </a:lnTo>
                  <a:lnTo>
                    <a:pt x="2110" y="95"/>
                  </a:lnTo>
                  <a:lnTo>
                    <a:pt x="1962" y="9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 name="Rectangle 7"/>
            <p:cNvSpPr>
              <a:spLocks noChangeArrowheads="1"/>
            </p:cNvSpPr>
            <p:nvPr/>
          </p:nvSpPr>
          <p:spPr bwMode="auto">
            <a:xfrm>
              <a:off x="4205288" y="1468438"/>
              <a:ext cx="203200" cy="24336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 name="Rectangle 8"/>
            <p:cNvSpPr>
              <a:spLocks noChangeArrowheads="1"/>
            </p:cNvSpPr>
            <p:nvPr/>
          </p:nvSpPr>
          <p:spPr bwMode="auto">
            <a:xfrm>
              <a:off x="4117975" y="1547813"/>
              <a:ext cx="377825" cy="2794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39" name="Freeform 6"/>
          <p:cNvSpPr>
            <a:spLocks noEditPoints="1"/>
          </p:cNvSpPr>
          <p:nvPr/>
        </p:nvSpPr>
        <p:spPr bwMode="auto">
          <a:xfrm>
            <a:off x="6662724" y="1694920"/>
            <a:ext cx="775097" cy="2941529"/>
          </a:xfrm>
          <a:custGeom>
            <a:avLst/>
            <a:gdLst>
              <a:gd name="T0" fmla="*/ 120 w 243"/>
              <a:gd name="T1" fmla="*/ 923 h 923"/>
              <a:gd name="T2" fmla="*/ 21 w 243"/>
              <a:gd name="T3" fmla="*/ 823 h 923"/>
              <a:gd name="T4" fmla="*/ 21 w 243"/>
              <a:gd name="T5" fmla="*/ 151 h 923"/>
              <a:gd name="T6" fmla="*/ 22 w 243"/>
              <a:gd name="T7" fmla="*/ 138 h 923"/>
              <a:gd name="T8" fmla="*/ 22 w 243"/>
              <a:gd name="T9" fmla="*/ 71 h 923"/>
              <a:gd name="T10" fmla="*/ 1 w 243"/>
              <a:gd name="T11" fmla="*/ 17 h 923"/>
              <a:gd name="T12" fmla="*/ 10 w 243"/>
              <a:gd name="T13" fmla="*/ 0 h 923"/>
              <a:gd name="T14" fmla="*/ 12 w 243"/>
              <a:gd name="T15" fmla="*/ 0 h 923"/>
              <a:gd name="T16" fmla="*/ 232 w 243"/>
              <a:gd name="T17" fmla="*/ 0 h 923"/>
              <a:gd name="T18" fmla="*/ 233 w 243"/>
              <a:gd name="T19" fmla="*/ 0 h 923"/>
              <a:gd name="T20" fmla="*/ 243 w 243"/>
              <a:gd name="T21" fmla="*/ 17 h 923"/>
              <a:gd name="T22" fmla="*/ 221 w 243"/>
              <a:gd name="T23" fmla="*/ 71 h 923"/>
              <a:gd name="T24" fmla="*/ 221 w 243"/>
              <a:gd name="T25" fmla="*/ 551 h 923"/>
              <a:gd name="T26" fmla="*/ 222 w 243"/>
              <a:gd name="T27" fmla="*/ 824 h 923"/>
              <a:gd name="T28" fmla="*/ 120 w 243"/>
              <a:gd name="T29" fmla="*/ 923 h 923"/>
              <a:gd name="T30" fmla="*/ 16 w 243"/>
              <a:gd name="T31" fmla="*/ 16 h 923"/>
              <a:gd name="T32" fmla="*/ 16 w 243"/>
              <a:gd name="T33" fmla="*/ 17 h 923"/>
              <a:gd name="T34" fmla="*/ 37 w 243"/>
              <a:gd name="T35" fmla="*/ 65 h 923"/>
              <a:gd name="T36" fmla="*/ 38 w 243"/>
              <a:gd name="T37" fmla="*/ 67 h 923"/>
              <a:gd name="T38" fmla="*/ 38 w 243"/>
              <a:gd name="T39" fmla="*/ 139 h 923"/>
              <a:gd name="T40" fmla="*/ 37 w 243"/>
              <a:gd name="T41" fmla="*/ 151 h 923"/>
              <a:gd name="T42" fmla="*/ 37 w 243"/>
              <a:gd name="T43" fmla="*/ 823 h 923"/>
              <a:gd name="T44" fmla="*/ 120 w 243"/>
              <a:gd name="T45" fmla="*/ 907 h 923"/>
              <a:gd name="T46" fmla="*/ 181 w 243"/>
              <a:gd name="T47" fmla="*/ 884 h 923"/>
              <a:gd name="T48" fmla="*/ 206 w 243"/>
              <a:gd name="T49" fmla="*/ 824 h 923"/>
              <a:gd name="T50" fmla="*/ 206 w 243"/>
              <a:gd name="T51" fmla="*/ 551 h 923"/>
              <a:gd name="T52" fmla="*/ 206 w 243"/>
              <a:gd name="T53" fmla="*/ 67 h 923"/>
              <a:gd name="T54" fmla="*/ 207 w 243"/>
              <a:gd name="T55" fmla="*/ 65 h 923"/>
              <a:gd name="T56" fmla="*/ 226 w 243"/>
              <a:gd name="T57" fmla="*/ 17 h 923"/>
              <a:gd name="T58" fmla="*/ 226 w 243"/>
              <a:gd name="T59" fmla="*/ 16 h 923"/>
              <a:gd name="T60" fmla="*/ 16 w 243"/>
              <a:gd name="T61" fmla="*/ 16 h 9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43" h="923">
                <a:moveTo>
                  <a:pt x="120" y="923"/>
                </a:moveTo>
                <a:cubicBezTo>
                  <a:pt x="65" y="923"/>
                  <a:pt x="21" y="879"/>
                  <a:pt x="21" y="823"/>
                </a:cubicBezTo>
                <a:cubicBezTo>
                  <a:pt x="21" y="151"/>
                  <a:pt x="21" y="151"/>
                  <a:pt x="21" y="151"/>
                </a:cubicBezTo>
                <a:cubicBezTo>
                  <a:pt x="21" y="148"/>
                  <a:pt x="21" y="143"/>
                  <a:pt x="22" y="138"/>
                </a:cubicBezTo>
                <a:cubicBezTo>
                  <a:pt x="22" y="71"/>
                  <a:pt x="22" y="71"/>
                  <a:pt x="22" y="71"/>
                </a:cubicBezTo>
                <a:cubicBezTo>
                  <a:pt x="16" y="63"/>
                  <a:pt x="0" y="33"/>
                  <a:pt x="1" y="17"/>
                </a:cubicBezTo>
                <a:cubicBezTo>
                  <a:pt x="1" y="7"/>
                  <a:pt x="7" y="2"/>
                  <a:pt x="10" y="0"/>
                </a:cubicBezTo>
                <a:cubicBezTo>
                  <a:pt x="12" y="0"/>
                  <a:pt x="12" y="0"/>
                  <a:pt x="12" y="0"/>
                </a:cubicBezTo>
                <a:cubicBezTo>
                  <a:pt x="232" y="0"/>
                  <a:pt x="232" y="0"/>
                  <a:pt x="232" y="0"/>
                </a:cubicBezTo>
                <a:cubicBezTo>
                  <a:pt x="233" y="0"/>
                  <a:pt x="233" y="0"/>
                  <a:pt x="233" y="0"/>
                </a:cubicBezTo>
                <a:cubicBezTo>
                  <a:pt x="237" y="2"/>
                  <a:pt x="243" y="7"/>
                  <a:pt x="243" y="17"/>
                </a:cubicBezTo>
                <a:cubicBezTo>
                  <a:pt x="243" y="33"/>
                  <a:pt x="226" y="63"/>
                  <a:pt x="221" y="71"/>
                </a:cubicBezTo>
                <a:cubicBezTo>
                  <a:pt x="221" y="551"/>
                  <a:pt x="221" y="551"/>
                  <a:pt x="221" y="551"/>
                </a:cubicBezTo>
                <a:cubicBezTo>
                  <a:pt x="222" y="824"/>
                  <a:pt x="222" y="824"/>
                  <a:pt x="222" y="824"/>
                </a:cubicBezTo>
                <a:cubicBezTo>
                  <a:pt x="222" y="879"/>
                  <a:pt x="176" y="923"/>
                  <a:pt x="120" y="923"/>
                </a:cubicBezTo>
                <a:close/>
                <a:moveTo>
                  <a:pt x="16" y="16"/>
                </a:moveTo>
                <a:cubicBezTo>
                  <a:pt x="16" y="16"/>
                  <a:pt x="16" y="16"/>
                  <a:pt x="16" y="17"/>
                </a:cubicBezTo>
                <a:cubicBezTo>
                  <a:pt x="16" y="27"/>
                  <a:pt x="28" y="52"/>
                  <a:pt x="37" y="65"/>
                </a:cubicBezTo>
                <a:cubicBezTo>
                  <a:pt x="38" y="67"/>
                  <a:pt x="38" y="67"/>
                  <a:pt x="38" y="67"/>
                </a:cubicBezTo>
                <a:cubicBezTo>
                  <a:pt x="38" y="139"/>
                  <a:pt x="38" y="139"/>
                  <a:pt x="38" y="139"/>
                </a:cubicBezTo>
                <a:cubicBezTo>
                  <a:pt x="37" y="144"/>
                  <a:pt x="37" y="148"/>
                  <a:pt x="37" y="151"/>
                </a:cubicBezTo>
                <a:cubicBezTo>
                  <a:pt x="37" y="823"/>
                  <a:pt x="37" y="823"/>
                  <a:pt x="37" y="823"/>
                </a:cubicBezTo>
                <a:cubicBezTo>
                  <a:pt x="37" y="869"/>
                  <a:pt x="73" y="907"/>
                  <a:pt x="120" y="907"/>
                </a:cubicBezTo>
                <a:cubicBezTo>
                  <a:pt x="143" y="907"/>
                  <a:pt x="164" y="899"/>
                  <a:pt x="181" y="884"/>
                </a:cubicBezTo>
                <a:cubicBezTo>
                  <a:pt x="197" y="867"/>
                  <a:pt x="206" y="847"/>
                  <a:pt x="206" y="824"/>
                </a:cubicBezTo>
                <a:cubicBezTo>
                  <a:pt x="206" y="551"/>
                  <a:pt x="206" y="551"/>
                  <a:pt x="206" y="551"/>
                </a:cubicBezTo>
                <a:cubicBezTo>
                  <a:pt x="206" y="67"/>
                  <a:pt x="206" y="67"/>
                  <a:pt x="206" y="67"/>
                </a:cubicBezTo>
                <a:cubicBezTo>
                  <a:pt x="207" y="65"/>
                  <a:pt x="207" y="65"/>
                  <a:pt x="207" y="65"/>
                </a:cubicBezTo>
                <a:cubicBezTo>
                  <a:pt x="214" y="52"/>
                  <a:pt x="227" y="27"/>
                  <a:pt x="226" y="17"/>
                </a:cubicBezTo>
                <a:cubicBezTo>
                  <a:pt x="226" y="16"/>
                  <a:pt x="226" y="16"/>
                  <a:pt x="226" y="16"/>
                </a:cubicBezTo>
                <a:lnTo>
                  <a:pt x="16" y="16"/>
                </a:lnTo>
                <a:close/>
              </a:path>
            </a:pathLst>
          </a:custGeom>
          <a:solidFill>
            <a:srgbClr val="189A80"/>
          </a:solidFill>
          <a:ln w="2"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 name="Freeform 7"/>
          <p:cNvSpPr>
            <a:spLocks/>
          </p:cNvSpPr>
          <p:nvPr/>
        </p:nvSpPr>
        <p:spPr bwMode="auto">
          <a:xfrm>
            <a:off x="6843043" y="4261225"/>
            <a:ext cx="430001" cy="265670"/>
          </a:xfrm>
          <a:custGeom>
            <a:avLst/>
            <a:gdLst>
              <a:gd name="T0" fmla="*/ 66 w 135"/>
              <a:gd name="T1" fmla="*/ 83 h 83"/>
              <a:gd name="T2" fmla="*/ 0 w 135"/>
              <a:gd name="T3" fmla="*/ 16 h 83"/>
              <a:gd name="T4" fmla="*/ 0 w 135"/>
              <a:gd name="T5" fmla="*/ 0 h 83"/>
              <a:gd name="T6" fmla="*/ 135 w 135"/>
              <a:gd name="T7" fmla="*/ 0 h 83"/>
              <a:gd name="T8" fmla="*/ 135 w 135"/>
              <a:gd name="T9" fmla="*/ 17 h 83"/>
              <a:gd name="T10" fmla="*/ 66 w 135"/>
              <a:gd name="T11" fmla="*/ 83 h 83"/>
            </a:gdLst>
            <a:ahLst/>
            <a:cxnLst>
              <a:cxn ang="0">
                <a:pos x="T0" y="T1"/>
              </a:cxn>
              <a:cxn ang="0">
                <a:pos x="T2" y="T3"/>
              </a:cxn>
              <a:cxn ang="0">
                <a:pos x="T4" y="T5"/>
              </a:cxn>
              <a:cxn ang="0">
                <a:pos x="T6" y="T7"/>
              </a:cxn>
              <a:cxn ang="0">
                <a:pos x="T8" y="T9"/>
              </a:cxn>
              <a:cxn ang="0">
                <a:pos x="T10" y="T11"/>
              </a:cxn>
            </a:cxnLst>
            <a:rect l="0" t="0" r="r" b="b"/>
            <a:pathLst>
              <a:path w="135" h="83">
                <a:moveTo>
                  <a:pt x="66" y="83"/>
                </a:moveTo>
                <a:cubicBezTo>
                  <a:pt x="30" y="83"/>
                  <a:pt x="0" y="54"/>
                  <a:pt x="0" y="16"/>
                </a:cubicBezTo>
                <a:cubicBezTo>
                  <a:pt x="0" y="0"/>
                  <a:pt x="0" y="0"/>
                  <a:pt x="0" y="0"/>
                </a:cubicBezTo>
                <a:cubicBezTo>
                  <a:pt x="135" y="0"/>
                  <a:pt x="135" y="0"/>
                  <a:pt x="135" y="0"/>
                </a:cubicBezTo>
                <a:cubicBezTo>
                  <a:pt x="135" y="17"/>
                  <a:pt x="135" y="17"/>
                  <a:pt x="135" y="17"/>
                </a:cubicBezTo>
                <a:cubicBezTo>
                  <a:pt x="135" y="54"/>
                  <a:pt x="104" y="83"/>
                  <a:pt x="66" y="83"/>
                </a:cubicBezTo>
                <a:close/>
              </a:path>
            </a:pathLst>
          </a:custGeom>
          <a:solidFill>
            <a:srgbClr val="189A80"/>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 name="Freeform 8"/>
          <p:cNvSpPr>
            <a:spLocks/>
          </p:cNvSpPr>
          <p:nvPr/>
        </p:nvSpPr>
        <p:spPr bwMode="auto">
          <a:xfrm>
            <a:off x="6843043" y="3152756"/>
            <a:ext cx="430001" cy="1108471"/>
          </a:xfrm>
          <a:custGeom>
            <a:avLst/>
            <a:gdLst>
              <a:gd name="T0" fmla="*/ 0 w 135"/>
              <a:gd name="T1" fmla="*/ 82 h 82"/>
              <a:gd name="T2" fmla="*/ 0 w 135"/>
              <a:gd name="T3" fmla="*/ 0 h 82"/>
              <a:gd name="T4" fmla="*/ 135 w 135"/>
              <a:gd name="T5" fmla="*/ 0 h 82"/>
              <a:gd name="T6" fmla="*/ 135 w 135"/>
              <a:gd name="T7" fmla="*/ 82 h 82"/>
              <a:gd name="T8" fmla="*/ 0 w 135"/>
              <a:gd name="T9" fmla="*/ 82 h 82"/>
            </a:gdLst>
            <a:ahLst/>
            <a:cxnLst>
              <a:cxn ang="0">
                <a:pos x="T0" y="T1"/>
              </a:cxn>
              <a:cxn ang="0">
                <a:pos x="T2" y="T3"/>
              </a:cxn>
              <a:cxn ang="0">
                <a:pos x="T4" y="T5"/>
              </a:cxn>
              <a:cxn ang="0">
                <a:pos x="T6" y="T7"/>
              </a:cxn>
              <a:cxn ang="0">
                <a:pos x="T8" y="T9"/>
              </a:cxn>
            </a:cxnLst>
            <a:rect l="0" t="0" r="r" b="b"/>
            <a:pathLst>
              <a:path w="135" h="82">
                <a:moveTo>
                  <a:pt x="0" y="82"/>
                </a:moveTo>
                <a:cubicBezTo>
                  <a:pt x="0" y="55"/>
                  <a:pt x="0" y="28"/>
                  <a:pt x="0" y="0"/>
                </a:cubicBezTo>
                <a:cubicBezTo>
                  <a:pt x="135" y="0"/>
                  <a:pt x="135" y="0"/>
                  <a:pt x="135" y="0"/>
                </a:cubicBezTo>
                <a:cubicBezTo>
                  <a:pt x="135" y="82"/>
                  <a:pt x="135" y="82"/>
                  <a:pt x="135" y="82"/>
                </a:cubicBezTo>
                <a:lnTo>
                  <a:pt x="0" y="82"/>
                </a:lnTo>
                <a:close/>
              </a:path>
            </a:pathLst>
          </a:custGeom>
          <a:solidFill>
            <a:srgbClr val="189A80"/>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 name="Freeform 13"/>
          <p:cNvSpPr>
            <a:spLocks/>
          </p:cNvSpPr>
          <p:nvPr/>
        </p:nvSpPr>
        <p:spPr bwMode="auto">
          <a:xfrm>
            <a:off x="6814251" y="2700078"/>
            <a:ext cx="424523" cy="260192"/>
          </a:xfrm>
          <a:custGeom>
            <a:avLst/>
            <a:gdLst>
              <a:gd name="T0" fmla="*/ 0 w 133"/>
              <a:gd name="T1" fmla="*/ 82 h 82"/>
              <a:gd name="T2" fmla="*/ 0 w 133"/>
              <a:gd name="T3" fmla="*/ 0 h 82"/>
              <a:gd name="T4" fmla="*/ 133 w 133"/>
              <a:gd name="T5" fmla="*/ 0 h 82"/>
              <a:gd name="T6" fmla="*/ 133 w 133"/>
              <a:gd name="T7" fmla="*/ 82 h 82"/>
              <a:gd name="T8" fmla="*/ 0 w 133"/>
              <a:gd name="T9" fmla="*/ 82 h 82"/>
            </a:gdLst>
            <a:ahLst/>
            <a:cxnLst>
              <a:cxn ang="0">
                <a:pos x="T0" y="T1"/>
              </a:cxn>
              <a:cxn ang="0">
                <a:pos x="T2" y="T3"/>
              </a:cxn>
              <a:cxn ang="0">
                <a:pos x="T4" y="T5"/>
              </a:cxn>
              <a:cxn ang="0">
                <a:pos x="T6" y="T7"/>
              </a:cxn>
              <a:cxn ang="0">
                <a:pos x="T8" y="T9"/>
              </a:cxn>
            </a:cxnLst>
            <a:rect l="0" t="0" r="r" b="b"/>
            <a:pathLst>
              <a:path w="133" h="82">
                <a:moveTo>
                  <a:pt x="0" y="82"/>
                </a:moveTo>
                <a:cubicBezTo>
                  <a:pt x="0" y="0"/>
                  <a:pt x="0" y="0"/>
                  <a:pt x="0" y="0"/>
                </a:cubicBezTo>
                <a:cubicBezTo>
                  <a:pt x="133" y="0"/>
                  <a:pt x="133" y="0"/>
                  <a:pt x="133" y="0"/>
                </a:cubicBezTo>
                <a:cubicBezTo>
                  <a:pt x="133" y="28"/>
                  <a:pt x="133" y="55"/>
                  <a:pt x="133" y="82"/>
                </a:cubicBezTo>
                <a:lnTo>
                  <a:pt x="0" y="82"/>
                </a:lnTo>
                <a:close/>
              </a:path>
            </a:pathLst>
          </a:custGeom>
          <a:no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14"/>
          <p:cNvSpPr>
            <a:spLocks/>
          </p:cNvSpPr>
          <p:nvPr/>
        </p:nvSpPr>
        <p:spPr bwMode="auto">
          <a:xfrm>
            <a:off x="6814251" y="2442626"/>
            <a:ext cx="424523" cy="257452"/>
          </a:xfrm>
          <a:custGeom>
            <a:avLst/>
            <a:gdLst>
              <a:gd name="T0" fmla="*/ 0 w 133"/>
              <a:gd name="T1" fmla="*/ 81 h 81"/>
              <a:gd name="T2" fmla="*/ 0 w 133"/>
              <a:gd name="T3" fmla="*/ 0 h 81"/>
              <a:gd name="T4" fmla="*/ 133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54"/>
                  <a:pt x="0" y="27"/>
                  <a:pt x="0" y="0"/>
                </a:cubicBezTo>
                <a:cubicBezTo>
                  <a:pt x="133" y="0"/>
                  <a:pt x="133" y="0"/>
                  <a:pt x="133" y="0"/>
                </a:cubicBezTo>
                <a:cubicBezTo>
                  <a:pt x="133" y="27"/>
                  <a:pt x="133" y="54"/>
                  <a:pt x="133" y="81"/>
                </a:cubicBezTo>
                <a:lnTo>
                  <a:pt x="0" y="81"/>
                </a:lnTo>
                <a:close/>
              </a:path>
            </a:pathLst>
          </a:custGeom>
          <a:no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15"/>
          <p:cNvSpPr>
            <a:spLocks/>
          </p:cNvSpPr>
          <p:nvPr/>
        </p:nvSpPr>
        <p:spPr bwMode="auto">
          <a:xfrm>
            <a:off x="6814251" y="2179696"/>
            <a:ext cx="424523" cy="262930"/>
          </a:xfrm>
          <a:custGeom>
            <a:avLst/>
            <a:gdLst>
              <a:gd name="T0" fmla="*/ 0 w 133"/>
              <a:gd name="T1" fmla="*/ 82 h 82"/>
              <a:gd name="T2" fmla="*/ 0 w 133"/>
              <a:gd name="T3" fmla="*/ 0 h 82"/>
              <a:gd name="T4" fmla="*/ 133 w 133"/>
              <a:gd name="T5" fmla="*/ 0 h 82"/>
              <a:gd name="T6" fmla="*/ 133 w 133"/>
              <a:gd name="T7" fmla="*/ 82 h 82"/>
              <a:gd name="T8" fmla="*/ 0 w 133"/>
              <a:gd name="T9" fmla="*/ 82 h 82"/>
            </a:gdLst>
            <a:ahLst/>
            <a:cxnLst>
              <a:cxn ang="0">
                <a:pos x="T0" y="T1"/>
              </a:cxn>
              <a:cxn ang="0">
                <a:pos x="T2" y="T3"/>
              </a:cxn>
              <a:cxn ang="0">
                <a:pos x="T4" y="T5"/>
              </a:cxn>
              <a:cxn ang="0">
                <a:pos x="T6" y="T7"/>
              </a:cxn>
              <a:cxn ang="0">
                <a:pos x="T8" y="T9"/>
              </a:cxn>
            </a:cxnLst>
            <a:rect l="0" t="0" r="r" b="b"/>
            <a:pathLst>
              <a:path w="133" h="82">
                <a:moveTo>
                  <a:pt x="0" y="82"/>
                </a:moveTo>
                <a:cubicBezTo>
                  <a:pt x="0" y="55"/>
                  <a:pt x="0" y="27"/>
                  <a:pt x="0" y="0"/>
                </a:cubicBezTo>
                <a:cubicBezTo>
                  <a:pt x="133" y="0"/>
                  <a:pt x="133" y="0"/>
                  <a:pt x="133" y="0"/>
                </a:cubicBezTo>
                <a:cubicBezTo>
                  <a:pt x="133" y="27"/>
                  <a:pt x="133" y="55"/>
                  <a:pt x="133" y="82"/>
                </a:cubicBezTo>
                <a:lnTo>
                  <a:pt x="0" y="82"/>
                </a:lnTo>
                <a:close/>
              </a:path>
            </a:pathLst>
          </a:custGeom>
          <a:no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16"/>
          <p:cNvSpPr>
            <a:spLocks/>
          </p:cNvSpPr>
          <p:nvPr/>
        </p:nvSpPr>
        <p:spPr bwMode="auto">
          <a:xfrm>
            <a:off x="6814251" y="1922244"/>
            <a:ext cx="424523" cy="257452"/>
          </a:xfrm>
          <a:custGeom>
            <a:avLst/>
            <a:gdLst>
              <a:gd name="T0" fmla="*/ 0 w 133"/>
              <a:gd name="T1" fmla="*/ 81 h 81"/>
              <a:gd name="T2" fmla="*/ 0 w 133"/>
              <a:gd name="T3" fmla="*/ 0 h 81"/>
              <a:gd name="T4" fmla="*/ 132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54"/>
                  <a:pt x="0" y="27"/>
                  <a:pt x="0" y="0"/>
                </a:cubicBezTo>
                <a:cubicBezTo>
                  <a:pt x="132" y="0"/>
                  <a:pt x="132" y="0"/>
                  <a:pt x="132" y="0"/>
                </a:cubicBezTo>
                <a:cubicBezTo>
                  <a:pt x="132" y="27"/>
                  <a:pt x="133" y="54"/>
                  <a:pt x="133" y="81"/>
                </a:cubicBezTo>
                <a:lnTo>
                  <a:pt x="0" y="81"/>
                </a:lnTo>
                <a:close/>
              </a:path>
            </a:pathLst>
          </a:custGeom>
          <a:no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1" name="Freeform 6"/>
          <p:cNvSpPr>
            <a:spLocks noEditPoints="1"/>
          </p:cNvSpPr>
          <p:nvPr/>
        </p:nvSpPr>
        <p:spPr bwMode="auto">
          <a:xfrm>
            <a:off x="4711304" y="1694920"/>
            <a:ext cx="775097" cy="2941529"/>
          </a:xfrm>
          <a:custGeom>
            <a:avLst/>
            <a:gdLst>
              <a:gd name="T0" fmla="*/ 120 w 243"/>
              <a:gd name="T1" fmla="*/ 923 h 923"/>
              <a:gd name="T2" fmla="*/ 21 w 243"/>
              <a:gd name="T3" fmla="*/ 823 h 923"/>
              <a:gd name="T4" fmla="*/ 21 w 243"/>
              <a:gd name="T5" fmla="*/ 151 h 923"/>
              <a:gd name="T6" fmla="*/ 22 w 243"/>
              <a:gd name="T7" fmla="*/ 138 h 923"/>
              <a:gd name="T8" fmla="*/ 22 w 243"/>
              <a:gd name="T9" fmla="*/ 71 h 923"/>
              <a:gd name="T10" fmla="*/ 1 w 243"/>
              <a:gd name="T11" fmla="*/ 17 h 923"/>
              <a:gd name="T12" fmla="*/ 10 w 243"/>
              <a:gd name="T13" fmla="*/ 0 h 923"/>
              <a:gd name="T14" fmla="*/ 12 w 243"/>
              <a:gd name="T15" fmla="*/ 0 h 923"/>
              <a:gd name="T16" fmla="*/ 232 w 243"/>
              <a:gd name="T17" fmla="*/ 0 h 923"/>
              <a:gd name="T18" fmla="*/ 233 w 243"/>
              <a:gd name="T19" fmla="*/ 0 h 923"/>
              <a:gd name="T20" fmla="*/ 243 w 243"/>
              <a:gd name="T21" fmla="*/ 17 h 923"/>
              <a:gd name="T22" fmla="*/ 221 w 243"/>
              <a:gd name="T23" fmla="*/ 71 h 923"/>
              <a:gd name="T24" fmla="*/ 221 w 243"/>
              <a:gd name="T25" fmla="*/ 551 h 923"/>
              <a:gd name="T26" fmla="*/ 222 w 243"/>
              <a:gd name="T27" fmla="*/ 824 h 923"/>
              <a:gd name="T28" fmla="*/ 120 w 243"/>
              <a:gd name="T29" fmla="*/ 923 h 923"/>
              <a:gd name="T30" fmla="*/ 16 w 243"/>
              <a:gd name="T31" fmla="*/ 16 h 923"/>
              <a:gd name="T32" fmla="*/ 16 w 243"/>
              <a:gd name="T33" fmla="*/ 17 h 923"/>
              <a:gd name="T34" fmla="*/ 37 w 243"/>
              <a:gd name="T35" fmla="*/ 65 h 923"/>
              <a:gd name="T36" fmla="*/ 38 w 243"/>
              <a:gd name="T37" fmla="*/ 67 h 923"/>
              <a:gd name="T38" fmla="*/ 38 w 243"/>
              <a:gd name="T39" fmla="*/ 139 h 923"/>
              <a:gd name="T40" fmla="*/ 37 w 243"/>
              <a:gd name="T41" fmla="*/ 151 h 923"/>
              <a:gd name="T42" fmla="*/ 37 w 243"/>
              <a:gd name="T43" fmla="*/ 823 h 923"/>
              <a:gd name="T44" fmla="*/ 120 w 243"/>
              <a:gd name="T45" fmla="*/ 907 h 923"/>
              <a:gd name="T46" fmla="*/ 181 w 243"/>
              <a:gd name="T47" fmla="*/ 884 h 923"/>
              <a:gd name="T48" fmla="*/ 206 w 243"/>
              <a:gd name="T49" fmla="*/ 824 h 923"/>
              <a:gd name="T50" fmla="*/ 206 w 243"/>
              <a:gd name="T51" fmla="*/ 551 h 923"/>
              <a:gd name="T52" fmla="*/ 206 w 243"/>
              <a:gd name="T53" fmla="*/ 67 h 923"/>
              <a:gd name="T54" fmla="*/ 207 w 243"/>
              <a:gd name="T55" fmla="*/ 65 h 923"/>
              <a:gd name="T56" fmla="*/ 226 w 243"/>
              <a:gd name="T57" fmla="*/ 17 h 923"/>
              <a:gd name="T58" fmla="*/ 226 w 243"/>
              <a:gd name="T59" fmla="*/ 16 h 923"/>
              <a:gd name="T60" fmla="*/ 16 w 243"/>
              <a:gd name="T61" fmla="*/ 16 h 9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43" h="923">
                <a:moveTo>
                  <a:pt x="120" y="923"/>
                </a:moveTo>
                <a:cubicBezTo>
                  <a:pt x="65" y="923"/>
                  <a:pt x="21" y="879"/>
                  <a:pt x="21" y="823"/>
                </a:cubicBezTo>
                <a:cubicBezTo>
                  <a:pt x="21" y="151"/>
                  <a:pt x="21" y="151"/>
                  <a:pt x="21" y="151"/>
                </a:cubicBezTo>
                <a:cubicBezTo>
                  <a:pt x="21" y="148"/>
                  <a:pt x="21" y="143"/>
                  <a:pt x="22" y="138"/>
                </a:cubicBezTo>
                <a:cubicBezTo>
                  <a:pt x="22" y="71"/>
                  <a:pt x="22" y="71"/>
                  <a:pt x="22" y="71"/>
                </a:cubicBezTo>
                <a:cubicBezTo>
                  <a:pt x="16" y="63"/>
                  <a:pt x="0" y="33"/>
                  <a:pt x="1" y="17"/>
                </a:cubicBezTo>
                <a:cubicBezTo>
                  <a:pt x="1" y="7"/>
                  <a:pt x="7" y="2"/>
                  <a:pt x="10" y="0"/>
                </a:cubicBezTo>
                <a:cubicBezTo>
                  <a:pt x="12" y="0"/>
                  <a:pt x="12" y="0"/>
                  <a:pt x="12" y="0"/>
                </a:cubicBezTo>
                <a:cubicBezTo>
                  <a:pt x="232" y="0"/>
                  <a:pt x="232" y="0"/>
                  <a:pt x="232" y="0"/>
                </a:cubicBezTo>
                <a:cubicBezTo>
                  <a:pt x="233" y="0"/>
                  <a:pt x="233" y="0"/>
                  <a:pt x="233" y="0"/>
                </a:cubicBezTo>
                <a:cubicBezTo>
                  <a:pt x="237" y="2"/>
                  <a:pt x="243" y="7"/>
                  <a:pt x="243" y="17"/>
                </a:cubicBezTo>
                <a:cubicBezTo>
                  <a:pt x="243" y="33"/>
                  <a:pt x="226" y="63"/>
                  <a:pt x="221" y="71"/>
                </a:cubicBezTo>
                <a:cubicBezTo>
                  <a:pt x="221" y="551"/>
                  <a:pt x="221" y="551"/>
                  <a:pt x="221" y="551"/>
                </a:cubicBezTo>
                <a:cubicBezTo>
                  <a:pt x="222" y="824"/>
                  <a:pt x="222" y="824"/>
                  <a:pt x="222" y="824"/>
                </a:cubicBezTo>
                <a:cubicBezTo>
                  <a:pt x="222" y="879"/>
                  <a:pt x="176" y="923"/>
                  <a:pt x="120" y="923"/>
                </a:cubicBezTo>
                <a:close/>
                <a:moveTo>
                  <a:pt x="16" y="16"/>
                </a:moveTo>
                <a:cubicBezTo>
                  <a:pt x="16" y="16"/>
                  <a:pt x="16" y="16"/>
                  <a:pt x="16" y="17"/>
                </a:cubicBezTo>
                <a:cubicBezTo>
                  <a:pt x="16" y="27"/>
                  <a:pt x="28" y="52"/>
                  <a:pt x="37" y="65"/>
                </a:cubicBezTo>
                <a:cubicBezTo>
                  <a:pt x="38" y="67"/>
                  <a:pt x="38" y="67"/>
                  <a:pt x="38" y="67"/>
                </a:cubicBezTo>
                <a:cubicBezTo>
                  <a:pt x="38" y="139"/>
                  <a:pt x="38" y="139"/>
                  <a:pt x="38" y="139"/>
                </a:cubicBezTo>
                <a:cubicBezTo>
                  <a:pt x="37" y="144"/>
                  <a:pt x="37" y="148"/>
                  <a:pt x="37" y="151"/>
                </a:cubicBezTo>
                <a:cubicBezTo>
                  <a:pt x="37" y="823"/>
                  <a:pt x="37" y="823"/>
                  <a:pt x="37" y="823"/>
                </a:cubicBezTo>
                <a:cubicBezTo>
                  <a:pt x="37" y="869"/>
                  <a:pt x="73" y="907"/>
                  <a:pt x="120" y="907"/>
                </a:cubicBezTo>
                <a:cubicBezTo>
                  <a:pt x="143" y="907"/>
                  <a:pt x="164" y="899"/>
                  <a:pt x="181" y="884"/>
                </a:cubicBezTo>
                <a:cubicBezTo>
                  <a:pt x="197" y="867"/>
                  <a:pt x="206" y="847"/>
                  <a:pt x="206" y="824"/>
                </a:cubicBezTo>
                <a:cubicBezTo>
                  <a:pt x="206" y="551"/>
                  <a:pt x="206" y="551"/>
                  <a:pt x="206" y="551"/>
                </a:cubicBezTo>
                <a:cubicBezTo>
                  <a:pt x="206" y="67"/>
                  <a:pt x="206" y="67"/>
                  <a:pt x="206" y="67"/>
                </a:cubicBezTo>
                <a:cubicBezTo>
                  <a:pt x="207" y="65"/>
                  <a:pt x="207" y="65"/>
                  <a:pt x="207" y="65"/>
                </a:cubicBezTo>
                <a:cubicBezTo>
                  <a:pt x="214" y="52"/>
                  <a:pt x="227" y="27"/>
                  <a:pt x="226" y="17"/>
                </a:cubicBezTo>
                <a:cubicBezTo>
                  <a:pt x="226" y="16"/>
                  <a:pt x="226" y="16"/>
                  <a:pt x="226" y="16"/>
                </a:cubicBezTo>
                <a:lnTo>
                  <a:pt x="16" y="16"/>
                </a:lnTo>
                <a:close/>
              </a:path>
            </a:pathLst>
          </a:custGeom>
          <a:solidFill>
            <a:srgbClr val="34738D"/>
          </a:solidFill>
          <a:ln w="2"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2" name="Freeform 7"/>
          <p:cNvSpPr>
            <a:spLocks/>
          </p:cNvSpPr>
          <p:nvPr/>
        </p:nvSpPr>
        <p:spPr bwMode="auto">
          <a:xfrm>
            <a:off x="4891623" y="4261225"/>
            <a:ext cx="430001" cy="265670"/>
          </a:xfrm>
          <a:custGeom>
            <a:avLst/>
            <a:gdLst>
              <a:gd name="T0" fmla="*/ 66 w 135"/>
              <a:gd name="T1" fmla="*/ 83 h 83"/>
              <a:gd name="T2" fmla="*/ 0 w 135"/>
              <a:gd name="T3" fmla="*/ 16 h 83"/>
              <a:gd name="T4" fmla="*/ 0 w 135"/>
              <a:gd name="T5" fmla="*/ 0 h 83"/>
              <a:gd name="T6" fmla="*/ 135 w 135"/>
              <a:gd name="T7" fmla="*/ 0 h 83"/>
              <a:gd name="T8" fmla="*/ 135 w 135"/>
              <a:gd name="T9" fmla="*/ 17 h 83"/>
              <a:gd name="T10" fmla="*/ 66 w 135"/>
              <a:gd name="T11" fmla="*/ 83 h 83"/>
            </a:gdLst>
            <a:ahLst/>
            <a:cxnLst>
              <a:cxn ang="0">
                <a:pos x="T0" y="T1"/>
              </a:cxn>
              <a:cxn ang="0">
                <a:pos x="T2" y="T3"/>
              </a:cxn>
              <a:cxn ang="0">
                <a:pos x="T4" y="T5"/>
              </a:cxn>
              <a:cxn ang="0">
                <a:pos x="T6" y="T7"/>
              </a:cxn>
              <a:cxn ang="0">
                <a:pos x="T8" y="T9"/>
              </a:cxn>
              <a:cxn ang="0">
                <a:pos x="T10" y="T11"/>
              </a:cxn>
            </a:cxnLst>
            <a:rect l="0" t="0" r="r" b="b"/>
            <a:pathLst>
              <a:path w="135" h="83">
                <a:moveTo>
                  <a:pt x="66" y="83"/>
                </a:moveTo>
                <a:cubicBezTo>
                  <a:pt x="30" y="83"/>
                  <a:pt x="0" y="54"/>
                  <a:pt x="0" y="16"/>
                </a:cubicBezTo>
                <a:cubicBezTo>
                  <a:pt x="0" y="0"/>
                  <a:pt x="0" y="0"/>
                  <a:pt x="0" y="0"/>
                </a:cubicBezTo>
                <a:cubicBezTo>
                  <a:pt x="135" y="0"/>
                  <a:pt x="135" y="0"/>
                  <a:pt x="135" y="0"/>
                </a:cubicBezTo>
                <a:cubicBezTo>
                  <a:pt x="135" y="17"/>
                  <a:pt x="135" y="17"/>
                  <a:pt x="135" y="17"/>
                </a:cubicBezTo>
                <a:cubicBezTo>
                  <a:pt x="135" y="54"/>
                  <a:pt x="104" y="83"/>
                  <a:pt x="66" y="83"/>
                </a:cubicBezTo>
                <a:close/>
              </a:path>
            </a:pathLst>
          </a:custGeom>
          <a:solidFill>
            <a:srgbClr val="34738D"/>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1" name="Freeform 16"/>
          <p:cNvSpPr>
            <a:spLocks/>
          </p:cNvSpPr>
          <p:nvPr/>
        </p:nvSpPr>
        <p:spPr bwMode="auto">
          <a:xfrm>
            <a:off x="4886590" y="2442626"/>
            <a:ext cx="429768" cy="1818599"/>
          </a:xfrm>
          <a:custGeom>
            <a:avLst/>
            <a:gdLst>
              <a:gd name="T0" fmla="*/ 0 w 133"/>
              <a:gd name="T1" fmla="*/ 81 h 81"/>
              <a:gd name="T2" fmla="*/ 0 w 133"/>
              <a:gd name="T3" fmla="*/ 0 h 81"/>
              <a:gd name="T4" fmla="*/ 132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54"/>
                  <a:pt x="0" y="27"/>
                  <a:pt x="0" y="0"/>
                </a:cubicBezTo>
                <a:cubicBezTo>
                  <a:pt x="132" y="0"/>
                  <a:pt x="132" y="0"/>
                  <a:pt x="132" y="0"/>
                </a:cubicBezTo>
                <a:cubicBezTo>
                  <a:pt x="132" y="27"/>
                  <a:pt x="133" y="54"/>
                  <a:pt x="133" y="81"/>
                </a:cubicBezTo>
                <a:lnTo>
                  <a:pt x="0" y="81"/>
                </a:lnTo>
                <a:close/>
              </a:path>
            </a:pathLst>
          </a:custGeom>
          <a:solidFill>
            <a:srgbClr val="34738D"/>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nvGrpSpPr>
          <p:cNvPr id="66" name="Group 65"/>
          <p:cNvGrpSpPr/>
          <p:nvPr/>
        </p:nvGrpSpPr>
        <p:grpSpPr>
          <a:xfrm>
            <a:off x="3341511" y="258228"/>
            <a:ext cx="5508978" cy="954108"/>
            <a:chOff x="3341511" y="258228"/>
            <a:chExt cx="5508978" cy="954108"/>
          </a:xfrm>
        </p:grpSpPr>
        <p:sp>
          <p:nvSpPr>
            <p:cNvPr id="67" name="TextBox 6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68" name="TextBox 67"/>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sp>
        <p:nvSpPr>
          <p:cNvPr id="74" name="Rectangle 73"/>
          <p:cNvSpPr/>
          <p:nvPr/>
        </p:nvSpPr>
        <p:spPr>
          <a:xfrm>
            <a:off x="584492" y="1694919"/>
            <a:ext cx="822959" cy="1350069"/>
          </a:xfrm>
          <a:prstGeom prst="rect">
            <a:avLst/>
          </a:prstGeom>
          <a:solidFill>
            <a:srgbClr val="34738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2" name="TextBox 71"/>
          <p:cNvSpPr txBox="1"/>
          <p:nvPr/>
        </p:nvSpPr>
        <p:spPr>
          <a:xfrm>
            <a:off x="606060" y="2340519"/>
            <a:ext cx="822960" cy="461665"/>
          </a:xfrm>
          <a:prstGeom prst="rect">
            <a:avLst/>
          </a:prstGeom>
          <a:noFill/>
        </p:spPr>
        <p:txBody>
          <a:bodyPr wrap="square" rtlCol="0">
            <a:spAutoFit/>
          </a:bodyPr>
          <a:lstStyle/>
          <a:p>
            <a:pPr algn="ctr"/>
            <a:r>
              <a:rPr lang="en-US" sz="2400" b="1" dirty="0">
                <a:solidFill>
                  <a:schemeClr val="bg1"/>
                </a:solidFill>
              </a:rPr>
              <a:t>83%</a:t>
            </a:r>
          </a:p>
        </p:txBody>
      </p:sp>
      <p:grpSp>
        <p:nvGrpSpPr>
          <p:cNvPr id="75" name="Group 74"/>
          <p:cNvGrpSpPr/>
          <p:nvPr/>
        </p:nvGrpSpPr>
        <p:grpSpPr>
          <a:xfrm>
            <a:off x="1401494" y="5539680"/>
            <a:ext cx="9389012" cy="965747"/>
            <a:chOff x="1389256" y="5403215"/>
            <a:chExt cx="9389012" cy="916186"/>
          </a:xfrm>
        </p:grpSpPr>
        <p:sp>
          <p:nvSpPr>
            <p:cNvPr id="76" name="TextBox 75"/>
            <p:cNvSpPr txBox="1"/>
            <p:nvPr/>
          </p:nvSpPr>
          <p:spPr>
            <a:xfrm>
              <a:off x="1389256" y="5823032"/>
              <a:ext cx="9389012" cy="496369"/>
            </a:xfrm>
            <a:prstGeom prst="rect">
              <a:avLst/>
            </a:prstGeom>
            <a:noFill/>
          </p:spPr>
          <p:txBody>
            <a:bodyPr wrap="square" rtlCol="0">
              <a:spAutoFit/>
            </a:bodyPr>
            <a:lstStyle/>
            <a:p>
              <a:pPr algn="ctr" defTabSz="1219170">
                <a:spcBef>
                  <a:spcPct val="20000"/>
                </a:spcBef>
                <a:defRPr/>
              </a:pPr>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78" name="Rectangle 77"/>
            <p:cNvSpPr/>
            <p:nvPr/>
          </p:nvSpPr>
          <p:spPr>
            <a:xfrm>
              <a:off x="4900204" y="5403215"/>
              <a:ext cx="2367115" cy="379577"/>
            </a:xfrm>
            <a:prstGeom prst="rect">
              <a:avLst/>
            </a:prstGeom>
            <a:noFill/>
            <a:ln w="6350">
              <a:noFill/>
            </a:ln>
            <a:effectLst/>
          </p:spPr>
          <p:txBody>
            <a:bodyPr wrap="square" anchor="ctr" anchorCtr="1">
              <a:spAutoFit/>
            </a:bodyPr>
            <a:lstStyle/>
            <a:p>
              <a:pPr algn="ctr" defTabSz="1450940"/>
              <a:r>
                <a:rPr lang="en-US" sz="2000" b="1" dirty="0">
                  <a:solidFill>
                    <a:srgbClr val="4C4F54"/>
                  </a:solidFill>
                  <a:latin typeface="Candara" panose="020E0502030303020204" pitchFamily="34" charset="0"/>
                  <a:ea typeface="Open Sans" pitchFamily="34" charset="0"/>
                  <a:cs typeface="Open Sans" pitchFamily="34" charset="0"/>
                </a:rPr>
                <a:t>Lorem Ipsum Dolor</a:t>
              </a:r>
            </a:p>
          </p:txBody>
        </p:sp>
      </p:grpSp>
      <p:sp>
        <p:nvSpPr>
          <p:cNvPr id="99" name="Rectangle 98"/>
          <p:cNvSpPr/>
          <p:nvPr/>
        </p:nvSpPr>
        <p:spPr>
          <a:xfrm>
            <a:off x="8145858" y="1694919"/>
            <a:ext cx="822959" cy="1350069"/>
          </a:xfrm>
          <a:prstGeom prst="rect">
            <a:avLst/>
          </a:prstGeom>
          <a:solidFill>
            <a:srgbClr val="189A8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7" name="TextBox 96"/>
          <p:cNvSpPr txBox="1"/>
          <p:nvPr/>
        </p:nvSpPr>
        <p:spPr>
          <a:xfrm>
            <a:off x="8167426" y="2340519"/>
            <a:ext cx="822960" cy="461665"/>
          </a:xfrm>
          <a:prstGeom prst="rect">
            <a:avLst/>
          </a:prstGeom>
          <a:noFill/>
        </p:spPr>
        <p:txBody>
          <a:bodyPr wrap="square" rtlCol="0">
            <a:spAutoFit/>
          </a:bodyPr>
          <a:lstStyle/>
          <a:p>
            <a:pPr algn="ctr"/>
            <a:r>
              <a:rPr lang="en-US" sz="2400" b="1" dirty="0">
                <a:solidFill>
                  <a:schemeClr val="bg1"/>
                </a:solidFill>
              </a:rPr>
              <a:t>53%</a:t>
            </a:r>
          </a:p>
        </p:txBody>
      </p:sp>
      <p:sp>
        <p:nvSpPr>
          <p:cNvPr id="100" name="Freeform 296"/>
          <p:cNvSpPr>
            <a:spLocks noEditPoints="1"/>
          </p:cNvSpPr>
          <p:nvPr/>
        </p:nvSpPr>
        <p:spPr bwMode="auto">
          <a:xfrm>
            <a:off x="8403526" y="1873441"/>
            <a:ext cx="269099" cy="375155"/>
          </a:xfrm>
          <a:custGeom>
            <a:avLst/>
            <a:gdLst/>
            <a:ahLst/>
            <a:cxnLst>
              <a:cxn ang="0">
                <a:pos x="103" y="135"/>
              </a:cxn>
              <a:cxn ang="0">
                <a:pos x="96" y="142"/>
              </a:cxn>
              <a:cxn ang="0">
                <a:pos x="21" y="142"/>
              </a:cxn>
              <a:cxn ang="0">
                <a:pos x="14" y="135"/>
              </a:cxn>
              <a:cxn ang="0">
                <a:pos x="14" y="29"/>
              </a:cxn>
              <a:cxn ang="0">
                <a:pos x="21" y="22"/>
              </a:cxn>
              <a:cxn ang="0">
                <a:pos x="96" y="22"/>
              </a:cxn>
              <a:cxn ang="0">
                <a:pos x="103" y="29"/>
              </a:cxn>
              <a:cxn ang="0">
                <a:pos x="103" y="135"/>
              </a:cxn>
              <a:cxn ang="0">
                <a:pos x="59" y="160"/>
              </a:cxn>
              <a:cxn ang="0">
                <a:pos x="52" y="153"/>
              </a:cxn>
              <a:cxn ang="0">
                <a:pos x="59" y="147"/>
              </a:cxn>
              <a:cxn ang="0">
                <a:pos x="65" y="153"/>
              </a:cxn>
              <a:cxn ang="0">
                <a:pos x="59" y="160"/>
              </a:cxn>
              <a:cxn ang="0">
                <a:pos x="37" y="8"/>
              </a:cxn>
              <a:cxn ang="0">
                <a:pos x="80" y="8"/>
              </a:cxn>
              <a:cxn ang="0">
                <a:pos x="83" y="11"/>
              </a:cxn>
              <a:cxn ang="0">
                <a:pos x="80" y="14"/>
              </a:cxn>
              <a:cxn ang="0">
                <a:pos x="37" y="14"/>
              </a:cxn>
              <a:cxn ang="0">
                <a:pos x="34" y="11"/>
              </a:cxn>
              <a:cxn ang="0">
                <a:pos x="37" y="8"/>
              </a:cxn>
              <a:cxn ang="0">
                <a:pos x="110" y="0"/>
              </a:cxn>
              <a:cxn ang="0">
                <a:pos x="7" y="0"/>
              </a:cxn>
              <a:cxn ang="0">
                <a:pos x="0" y="8"/>
              </a:cxn>
              <a:cxn ang="0">
                <a:pos x="0" y="156"/>
              </a:cxn>
              <a:cxn ang="0">
                <a:pos x="7" y="164"/>
              </a:cxn>
              <a:cxn ang="0">
                <a:pos x="110" y="164"/>
              </a:cxn>
              <a:cxn ang="0">
                <a:pos x="118" y="156"/>
              </a:cxn>
              <a:cxn ang="0">
                <a:pos x="118" y="8"/>
              </a:cxn>
              <a:cxn ang="0">
                <a:pos x="110" y="0"/>
              </a:cxn>
            </a:cxnLst>
            <a:rect l="0" t="0" r="r" b="b"/>
            <a:pathLst>
              <a:path w="118" h="164">
                <a:moveTo>
                  <a:pt x="103" y="135"/>
                </a:moveTo>
                <a:cubicBezTo>
                  <a:pt x="103" y="139"/>
                  <a:pt x="100" y="142"/>
                  <a:pt x="96" y="142"/>
                </a:cubicBezTo>
                <a:cubicBezTo>
                  <a:pt x="21" y="142"/>
                  <a:pt x="21" y="142"/>
                  <a:pt x="21" y="142"/>
                </a:cubicBezTo>
                <a:cubicBezTo>
                  <a:pt x="17" y="142"/>
                  <a:pt x="14" y="139"/>
                  <a:pt x="14" y="135"/>
                </a:cubicBezTo>
                <a:cubicBezTo>
                  <a:pt x="14" y="29"/>
                  <a:pt x="14" y="29"/>
                  <a:pt x="14" y="29"/>
                </a:cubicBezTo>
                <a:cubicBezTo>
                  <a:pt x="14" y="25"/>
                  <a:pt x="17" y="22"/>
                  <a:pt x="21" y="22"/>
                </a:cubicBezTo>
                <a:cubicBezTo>
                  <a:pt x="96" y="22"/>
                  <a:pt x="96" y="22"/>
                  <a:pt x="96" y="22"/>
                </a:cubicBezTo>
                <a:cubicBezTo>
                  <a:pt x="100" y="22"/>
                  <a:pt x="103" y="25"/>
                  <a:pt x="103" y="29"/>
                </a:cubicBezTo>
                <a:lnTo>
                  <a:pt x="103" y="135"/>
                </a:lnTo>
                <a:close/>
                <a:moveTo>
                  <a:pt x="59" y="160"/>
                </a:moveTo>
                <a:cubicBezTo>
                  <a:pt x="55" y="160"/>
                  <a:pt x="52" y="157"/>
                  <a:pt x="52" y="153"/>
                </a:cubicBezTo>
                <a:cubicBezTo>
                  <a:pt x="52" y="150"/>
                  <a:pt x="55" y="147"/>
                  <a:pt x="59" y="147"/>
                </a:cubicBezTo>
                <a:cubicBezTo>
                  <a:pt x="62" y="147"/>
                  <a:pt x="65" y="150"/>
                  <a:pt x="65" y="153"/>
                </a:cubicBezTo>
                <a:cubicBezTo>
                  <a:pt x="65" y="157"/>
                  <a:pt x="62" y="160"/>
                  <a:pt x="59" y="160"/>
                </a:cubicBezTo>
                <a:moveTo>
                  <a:pt x="37" y="8"/>
                </a:moveTo>
                <a:cubicBezTo>
                  <a:pt x="80" y="8"/>
                  <a:pt x="80" y="8"/>
                  <a:pt x="80" y="8"/>
                </a:cubicBezTo>
                <a:cubicBezTo>
                  <a:pt x="82" y="8"/>
                  <a:pt x="83" y="9"/>
                  <a:pt x="83" y="11"/>
                </a:cubicBezTo>
                <a:cubicBezTo>
                  <a:pt x="83" y="13"/>
                  <a:pt x="82" y="14"/>
                  <a:pt x="80" y="14"/>
                </a:cubicBezTo>
                <a:cubicBezTo>
                  <a:pt x="37" y="14"/>
                  <a:pt x="37" y="14"/>
                  <a:pt x="37" y="14"/>
                </a:cubicBezTo>
                <a:cubicBezTo>
                  <a:pt x="35" y="14"/>
                  <a:pt x="34" y="13"/>
                  <a:pt x="34" y="11"/>
                </a:cubicBezTo>
                <a:cubicBezTo>
                  <a:pt x="34" y="9"/>
                  <a:pt x="35" y="8"/>
                  <a:pt x="37" y="8"/>
                </a:cubicBezTo>
                <a:moveTo>
                  <a:pt x="110" y="0"/>
                </a:moveTo>
                <a:cubicBezTo>
                  <a:pt x="7" y="0"/>
                  <a:pt x="7" y="0"/>
                  <a:pt x="7" y="0"/>
                </a:cubicBezTo>
                <a:cubicBezTo>
                  <a:pt x="3" y="0"/>
                  <a:pt x="0" y="3"/>
                  <a:pt x="0" y="8"/>
                </a:cubicBezTo>
                <a:cubicBezTo>
                  <a:pt x="0" y="156"/>
                  <a:pt x="0" y="156"/>
                  <a:pt x="0" y="156"/>
                </a:cubicBezTo>
                <a:cubicBezTo>
                  <a:pt x="0" y="161"/>
                  <a:pt x="3" y="164"/>
                  <a:pt x="7" y="164"/>
                </a:cubicBezTo>
                <a:cubicBezTo>
                  <a:pt x="110" y="164"/>
                  <a:pt x="110" y="164"/>
                  <a:pt x="110" y="164"/>
                </a:cubicBezTo>
                <a:cubicBezTo>
                  <a:pt x="114" y="164"/>
                  <a:pt x="118" y="161"/>
                  <a:pt x="118" y="156"/>
                </a:cubicBezTo>
                <a:cubicBezTo>
                  <a:pt x="118" y="8"/>
                  <a:pt x="118" y="8"/>
                  <a:pt x="118" y="8"/>
                </a:cubicBezTo>
                <a:cubicBezTo>
                  <a:pt x="118" y="3"/>
                  <a:pt x="114" y="0"/>
                  <a:pt x="110" y="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1" name="Freeform 144"/>
          <p:cNvSpPr>
            <a:spLocks noEditPoints="1"/>
          </p:cNvSpPr>
          <p:nvPr/>
        </p:nvSpPr>
        <p:spPr bwMode="auto">
          <a:xfrm>
            <a:off x="812497" y="1884119"/>
            <a:ext cx="364477" cy="364477"/>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8" name="Picture 3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10408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left)">
                                      <p:cBhvr>
                                        <p:cTn id="7" dur="500"/>
                                        <p:tgtEl>
                                          <p:spTgt spid="66"/>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37"/>
                                        </p:tgtEl>
                                        <p:attrNameLst>
                                          <p:attrName>style.visibility</p:attrName>
                                        </p:attrNameLst>
                                      </p:cBhvr>
                                      <p:to>
                                        <p:strVal val="visible"/>
                                      </p:to>
                                    </p:set>
                                    <p:animEffect transition="in" filter="fade">
                                      <p:cBhvr>
                                        <p:cTn id="11" dur="1000"/>
                                        <p:tgtEl>
                                          <p:spTgt spid="37"/>
                                        </p:tgtEl>
                                      </p:cBhvr>
                                    </p:animEffect>
                                    <p:anim calcmode="lin" valueType="num">
                                      <p:cBhvr>
                                        <p:cTn id="12" dur="1000" fill="hold"/>
                                        <p:tgtEl>
                                          <p:spTgt spid="37"/>
                                        </p:tgtEl>
                                        <p:attrNameLst>
                                          <p:attrName>ppt_x</p:attrName>
                                        </p:attrNameLst>
                                      </p:cBhvr>
                                      <p:tavLst>
                                        <p:tav tm="0">
                                          <p:val>
                                            <p:strVal val="#ppt_x"/>
                                          </p:val>
                                        </p:tav>
                                        <p:tav tm="100000">
                                          <p:val>
                                            <p:strVal val="#ppt_x"/>
                                          </p:val>
                                        </p:tav>
                                      </p:tavLst>
                                    </p:anim>
                                    <p:anim calcmode="lin" valueType="num">
                                      <p:cBhvr>
                                        <p:cTn id="13" dur="900" decel="100000" fill="hold"/>
                                        <p:tgtEl>
                                          <p:spTgt spid="37"/>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37"/>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37" presetClass="entr" presetSubtype="0" fill="hold" grpId="0" nodeType="afterEffect">
                                  <p:stCondLst>
                                    <p:cond delay="0"/>
                                  </p:stCondLst>
                                  <p:childTnLst>
                                    <p:set>
                                      <p:cBhvr>
                                        <p:cTn id="17" dur="1" fill="hold">
                                          <p:stCondLst>
                                            <p:cond delay="0"/>
                                          </p:stCondLst>
                                        </p:cTn>
                                        <p:tgtEl>
                                          <p:spTgt spid="51"/>
                                        </p:tgtEl>
                                        <p:attrNameLst>
                                          <p:attrName>style.visibility</p:attrName>
                                        </p:attrNameLst>
                                      </p:cBhvr>
                                      <p:to>
                                        <p:strVal val="visible"/>
                                      </p:to>
                                    </p:set>
                                    <p:animEffect transition="in" filter="fade">
                                      <p:cBhvr>
                                        <p:cTn id="18" dur="1000"/>
                                        <p:tgtEl>
                                          <p:spTgt spid="51"/>
                                        </p:tgtEl>
                                      </p:cBhvr>
                                    </p:animEffect>
                                    <p:anim calcmode="lin" valueType="num">
                                      <p:cBhvr>
                                        <p:cTn id="19" dur="1000" fill="hold"/>
                                        <p:tgtEl>
                                          <p:spTgt spid="51"/>
                                        </p:tgtEl>
                                        <p:attrNameLst>
                                          <p:attrName>ppt_x</p:attrName>
                                        </p:attrNameLst>
                                      </p:cBhvr>
                                      <p:tavLst>
                                        <p:tav tm="0">
                                          <p:val>
                                            <p:strVal val="#ppt_x"/>
                                          </p:val>
                                        </p:tav>
                                        <p:tav tm="100000">
                                          <p:val>
                                            <p:strVal val="#ppt_x"/>
                                          </p:val>
                                        </p:tav>
                                      </p:tavLst>
                                    </p:anim>
                                    <p:anim calcmode="lin" valueType="num">
                                      <p:cBhvr>
                                        <p:cTn id="20" dur="900" decel="100000" fill="hold"/>
                                        <p:tgtEl>
                                          <p:spTgt spid="51"/>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par>
                                <p:cTn id="22" presetID="37" presetClass="entr" presetSubtype="0" fill="hold" grpId="0" nodeType="withEffect">
                                  <p:stCondLst>
                                    <p:cond delay="0"/>
                                  </p:stCondLst>
                                  <p:childTnLst>
                                    <p:set>
                                      <p:cBhvr>
                                        <p:cTn id="23" dur="1" fill="hold">
                                          <p:stCondLst>
                                            <p:cond delay="0"/>
                                          </p:stCondLst>
                                        </p:cTn>
                                        <p:tgtEl>
                                          <p:spTgt spid="39"/>
                                        </p:tgtEl>
                                        <p:attrNameLst>
                                          <p:attrName>style.visibility</p:attrName>
                                        </p:attrNameLst>
                                      </p:cBhvr>
                                      <p:to>
                                        <p:strVal val="visible"/>
                                      </p:to>
                                    </p:set>
                                    <p:animEffect transition="in" filter="fade">
                                      <p:cBhvr>
                                        <p:cTn id="24" dur="1000"/>
                                        <p:tgtEl>
                                          <p:spTgt spid="39"/>
                                        </p:tgtEl>
                                      </p:cBhvr>
                                    </p:animEffect>
                                    <p:anim calcmode="lin" valueType="num">
                                      <p:cBhvr>
                                        <p:cTn id="25" dur="1000" fill="hold"/>
                                        <p:tgtEl>
                                          <p:spTgt spid="39"/>
                                        </p:tgtEl>
                                        <p:attrNameLst>
                                          <p:attrName>ppt_x</p:attrName>
                                        </p:attrNameLst>
                                      </p:cBhvr>
                                      <p:tavLst>
                                        <p:tav tm="0">
                                          <p:val>
                                            <p:strVal val="#ppt_x"/>
                                          </p:val>
                                        </p:tav>
                                        <p:tav tm="100000">
                                          <p:val>
                                            <p:strVal val="#ppt_x"/>
                                          </p:val>
                                        </p:tav>
                                      </p:tavLst>
                                    </p:anim>
                                    <p:anim calcmode="lin" valueType="num">
                                      <p:cBhvr>
                                        <p:cTn id="26" dur="900" decel="100000" fill="hold"/>
                                        <p:tgtEl>
                                          <p:spTgt spid="39"/>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28" fill="hold">
                            <p:stCondLst>
                              <p:cond delay="2500"/>
                            </p:stCondLst>
                            <p:childTnLst>
                              <p:par>
                                <p:cTn id="29" presetID="37" presetClass="entr" presetSubtype="0" fill="hold" nodeType="after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fade">
                                      <p:cBhvr>
                                        <p:cTn id="31" dur="1000"/>
                                        <p:tgtEl>
                                          <p:spTgt spid="3"/>
                                        </p:tgtEl>
                                      </p:cBhvr>
                                    </p:animEffect>
                                    <p:anim calcmode="lin" valueType="num">
                                      <p:cBhvr>
                                        <p:cTn id="32" dur="1000" fill="hold"/>
                                        <p:tgtEl>
                                          <p:spTgt spid="3"/>
                                        </p:tgtEl>
                                        <p:attrNameLst>
                                          <p:attrName>ppt_x</p:attrName>
                                        </p:attrNameLst>
                                      </p:cBhvr>
                                      <p:tavLst>
                                        <p:tav tm="0">
                                          <p:val>
                                            <p:strVal val="#ppt_x"/>
                                          </p:val>
                                        </p:tav>
                                        <p:tav tm="100000">
                                          <p:val>
                                            <p:strVal val="#ppt_x"/>
                                          </p:val>
                                        </p:tav>
                                      </p:tavLst>
                                    </p:anim>
                                    <p:anim calcmode="lin" valueType="num">
                                      <p:cBhvr>
                                        <p:cTn id="33" dur="900" decel="100000" fill="hold"/>
                                        <p:tgtEl>
                                          <p:spTgt spid="3"/>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par>
                          <p:cTn id="35" fill="hold">
                            <p:stCondLst>
                              <p:cond delay="3500"/>
                            </p:stCondLst>
                            <p:childTnLst>
                              <p:par>
                                <p:cTn id="36" presetID="22" presetClass="entr" presetSubtype="4" fill="hold" grpId="0" nodeType="afterEffect">
                                  <p:stCondLst>
                                    <p:cond delay="0"/>
                                  </p:stCondLst>
                                  <p:childTnLst>
                                    <p:set>
                                      <p:cBhvr>
                                        <p:cTn id="37" dur="1" fill="hold">
                                          <p:stCondLst>
                                            <p:cond delay="0"/>
                                          </p:stCondLst>
                                        </p:cTn>
                                        <p:tgtEl>
                                          <p:spTgt spid="52"/>
                                        </p:tgtEl>
                                        <p:attrNameLst>
                                          <p:attrName>style.visibility</p:attrName>
                                        </p:attrNameLst>
                                      </p:cBhvr>
                                      <p:to>
                                        <p:strVal val="visible"/>
                                      </p:to>
                                    </p:set>
                                    <p:animEffect transition="in" filter="wipe(down)">
                                      <p:cBhvr>
                                        <p:cTn id="38" dur="250"/>
                                        <p:tgtEl>
                                          <p:spTgt spid="52"/>
                                        </p:tgtEl>
                                      </p:cBhvr>
                                    </p:animEffect>
                                  </p:childTnLst>
                                </p:cTn>
                              </p:par>
                            </p:childTnLst>
                          </p:cTn>
                        </p:par>
                        <p:par>
                          <p:cTn id="39" fill="hold">
                            <p:stCondLst>
                              <p:cond delay="3750"/>
                            </p:stCondLst>
                            <p:childTnLst>
                              <p:par>
                                <p:cTn id="40" presetID="22" presetClass="entr" presetSubtype="4" fill="hold" grpId="0" nodeType="afterEffect">
                                  <p:stCondLst>
                                    <p:cond delay="0"/>
                                  </p:stCondLst>
                                  <p:childTnLst>
                                    <p:set>
                                      <p:cBhvr>
                                        <p:cTn id="41" dur="1" fill="hold">
                                          <p:stCondLst>
                                            <p:cond delay="0"/>
                                          </p:stCondLst>
                                        </p:cTn>
                                        <p:tgtEl>
                                          <p:spTgt spid="61"/>
                                        </p:tgtEl>
                                        <p:attrNameLst>
                                          <p:attrName>style.visibility</p:attrName>
                                        </p:attrNameLst>
                                      </p:cBhvr>
                                      <p:to>
                                        <p:strVal val="visible"/>
                                      </p:to>
                                    </p:set>
                                    <p:animEffect transition="in" filter="wipe(down)">
                                      <p:cBhvr>
                                        <p:cTn id="42" dur="500"/>
                                        <p:tgtEl>
                                          <p:spTgt spid="61"/>
                                        </p:tgtEl>
                                      </p:cBhvr>
                                    </p:animEffect>
                                  </p:childTnLst>
                                </p:cTn>
                              </p:par>
                            </p:childTnLst>
                          </p:cTn>
                        </p:par>
                        <p:par>
                          <p:cTn id="43" fill="hold">
                            <p:stCondLst>
                              <p:cond delay="4250"/>
                            </p:stCondLst>
                            <p:childTnLst>
                              <p:par>
                                <p:cTn id="44" presetID="22" presetClass="entr" presetSubtype="2" fill="hold" grpId="0" nodeType="afterEffect">
                                  <p:stCondLst>
                                    <p:cond delay="0"/>
                                  </p:stCondLst>
                                  <p:childTnLst>
                                    <p:set>
                                      <p:cBhvr>
                                        <p:cTn id="45" dur="1" fill="hold">
                                          <p:stCondLst>
                                            <p:cond delay="0"/>
                                          </p:stCondLst>
                                        </p:cTn>
                                        <p:tgtEl>
                                          <p:spTgt spid="74"/>
                                        </p:tgtEl>
                                        <p:attrNameLst>
                                          <p:attrName>style.visibility</p:attrName>
                                        </p:attrNameLst>
                                      </p:cBhvr>
                                      <p:to>
                                        <p:strVal val="visible"/>
                                      </p:to>
                                    </p:set>
                                    <p:animEffect transition="in" filter="wipe(right)">
                                      <p:cBhvr>
                                        <p:cTn id="46" dur="500"/>
                                        <p:tgtEl>
                                          <p:spTgt spid="74"/>
                                        </p:tgtEl>
                                      </p:cBhvr>
                                    </p:animEffect>
                                  </p:childTnLst>
                                </p:cTn>
                              </p:par>
                            </p:childTnLst>
                          </p:cTn>
                        </p:par>
                        <p:par>
                          <p:cTn id="47" fill="hold">
                            <p:stCondLst>
                              <p:cond delay="4750"/>
                            </p:stCondLst>
                            <p:childTnLst>
                              <p:par>
                                <p:cTn id="48" presetID="2" presetClass="entr" presetSubtype="4" fill="hold" grpId="0" nodeType="afterEffect">
                                  <p:stCondLst>
                                    <p:cond delay="0"/>
                                  </p:stCondLst>
                                  <p:childTnLst>
                                    <p:set>
                                      <p:cBhvr>
                                        <p:cTn id="49" dur="1" fill="hold">
                                          <p:stCondLst>
                                            <p:cond delay="0"/>
                                          </p:stCondLst>
                                        </p:cTn>
                                        <p:tgtEl>
                                          <p:spTgt spid="101"/>
                                        </p:tgtEl>
                                        <p:attrNameLst>
                                          <p:attrName>style.visibility</p:attrName>
                                        </p:attrNameLst>
                                      </p:cBhvr>
                                      <p:to>
                                        <p:strVal val="visible"/>
                                      </p:to>
                                    </p:set>
                                    <p:anim calcmode="lin" valueType="num">
                                      <p:cBhvr additive="base">
                                        <p:cTn id="50" dur="250" fill="hold"/>
                                        <p:tgtEl>
                                          <p:spTgt spid="101"/>
                                        </p:tgtEl>
                                        <p:attrNameLst>
                                          <p:attrName>ppt_x</p:attrName>
                                        </p:attrNameLst>
                                      </p:cBhvr>
                                      <p:tavLst>
                                        <p:tav tm="0">
                                          <p:val>
                                            <p:strVal val="#ppt_x"/>
                                          </p:val>
                                        </p:tav>
                                        <p:tav tm="100000">
                                          <p:val>
                                            <p:strVal val="#ppt_x"/>
                                          </p:val>
                                        </p:tav>
                                      </p:tavLst>
                                    </p:anim>
                                    <p:anim calcmode="lin" valueType="num">
                                      <p:cBhvr additive="base">
                                        <p:cTn id="51" dur="250" fill="hold"/>
                                        <p:tgtEl>
                                          <p:spTgt spid="101"/>
                                        </p:tgtEl>
                                        <p:attrNameLst>
                                          <p:attrName>ppt_y</p:attrName>
                                        </p:attrNameLst>
                                      </p:cBhvr>
                                      <p:tavLst>
                                        <p:tav tm="0">
                                          <p:val>
                                            <p:strVal val="1+#ppt_h/2"/>
                                          </p:val>
                                        </p:tav>
                                        <p:tav tm="100000">
                                          <p:val>
                                            <p:strVal val="#ppt_y"/>
                                          </p:val>
                                        </p:tav>
                                      </p:tavLst>
                                    </p:anim>
                                  </p:childTnLst>
                                </p:cTn>
                              </p:par>
                            </p:childTnLst>
                          </p:cTn>
                        </p:par>
                        <p:par>
                          <p:cTn id="52" fill="hold">
                            <p:stCondLst>
                              <p:cond delay="5000"/>
                            </p:stCondLst>
                            <p:childTnLst>
                              <p:par>
                                <p:cTn id="53" presetID="2" presetClass="entr" presetSubtype="4" fill="hold" grpId="0" nodeType="afterEffect">
                                  <p:stCondLst>
                                    <p:cond delay="0"/>
                                  </p:stCondLst>
                                  <p:childTnLst>
                                    <p:set>
                                      <p:cBhvr>
                                        <p:cTn id="54" dur="1" fill="hold">
                                          <p:stCondLst>
                                            <p:cond delay="0"/>
                                          </p:stCondLst>
                                        </p:cTn>
                                        <p:tgtEl>
                                          <p:spTgt spid="72"/>
                                        </p:tgtEl>
                                        <p:attrNameLst>
                                          <p:attrName>style.visibility</p:attrName>
                                        </p:attrNameLst>
                                      </p:cBhvr>
                                      <p:to>
                                        <p:strVal val="visible"/>
                                      </p:to>
                                    </p:set>
                                    <p:anim calcmode="lin" valueType="num">
                                      <p:cBhvr additive="base">
                                        <p:cTn id="55" dur="250" fill="hold"/>
                                        <p:tgtEl>
                                          <p:spTgt spid="72"/>
                                        </p:tgtEl>
                                        <p:attrNameLst>
                                          <p:attrName>ppt_x</p:attrName>
                                        </p:attrNameLst>
                                      </p:cBhvr>
                                      <p:tavLst>
                                        <p:tav tm="0">
                                          <p:val>
                                            <p:strVal val="#ppt_x"/>
                                          </p:val>
                                        </p:tav>
                                        <p:tav tm="100000">
                                          <p:val>
                                            <p:strVal val="#ppt_x"/>
                                          </p:val>
                                        </p:tav>
                                      </p:tavLst>
                                    </p:anim>
                                    <p:anim calcmode="lin" valueType="num">
                                      <p:cBhvr additive="base">
                                        <p:cTn id="56" dur="250" fill="hold"/>
                                        <p:tgtEl>
                                          <p:spTgt spid="72"/>
                                        </p:tgtEl>
                                        <p:attrNameLst>
                                          <p:attrName>ppt_y</p:attrName>
                                        </p:attrNameLst>
                                      </p:cBhvr>
                                      <p:tavLst>
                                        <p:tav tm="0">
                                          <p:val>
                                            <p:strVal val="1+#ppt_h/2"/>
                                          </p:val>
                                        </p:tav>
                                        <p:tav tm="100000">
                                          <p:val>
                                            <p:strVal val="#ppt_y"/>
                                          </p:val>
                                        </p:tav>
                                      </p:tavLst>
                                    </p:anim>
                                  </p:childTnLst>
                                </p:cTn>
                              </p:par>
                            </p:childTnLst>
                          </p:cTn>
                        </p:par>
                        <p:par>
                          <p:cTn id="57" fill="hold">
                            <p:stCondLst>
                              <p:cond delay="5250"/>
                            </p:stCondLst>
                            <p:childTnLst>
                              <p:par>
                                <p:cTn id="58" presetID="37" presetClass="entr" presetSubtype="0" fill="hold" nodeType="afterEffect">
                                  <p:stCondLst>
                                    <p:cond delay="0"/>
                                  </p:stCondLst>
                                  <p:childTnLst>
                                    <p:set>
                                      <p:cBhvr>
                                        <p:cTn id="59" dur="1" fill="hold">
                                          <p:stCondLst>
                                            <p:cond delay="0"/>
                                          </p:stCondLst>
                                        </p:cTn>
                                        <p:tgtEl>
                                          <p:spTgt spid="2"/>
                                        </p:tgtEl>
                                        <p:attrNameLst>
                                          <p:attrName>style.visibility</p:attrName>
                                        </p:attrNameLst>
                                      </p:cBhvr>
                                      <p:to>
                                        <p:strVal val="visible"/>
                                      </p:to>
                                    </p:set>
                                    <p:animEffect transition="in" filter="fade">
                                      <p:cBhvr>
                                        <p:cTn id="60" dur="1000"/>
                                        <p:tgtEl>
                                          <p:spTgt spid="2"/>
                                        </p:tgtEl>
                                      </p:cBhvr>
                                    </p:animEffect>
                                    <p:anim calcmode="lin" valueType="num">
                                      <p:cBhvr>
                                        <p:cTn id="61" dur="1000" fill="hold"/>
                                        <p:tgtEl>
                                          <p:spTgt spid="2"/>
                                        </p:tgtEl>
                                        <p:attrNameLst>
                                          <p:attrName>ppt_x</p:attrName>
                                        </p:attrNameLst>
                                      </p:cBhvr>
                                      <p:tavLst>
                                        <p:tav tm="0">
                                          <p:val>
                                            <p:strVal val="#ppt_x"/>
                                          </p:val>
                                        </p:tav>
                                        <p:tav tm="100000">
                                          <p:val>
                                            <p:strVal val="#ppt_x"/>
                                          </p:val>
                                        </p:tav>
                                      </p:tavLst>
                                    </p:anim>
                                    <p:anim calcmode="lin" valueType="num">
                                      <p:cBhvr>
                                        <p:cTn id="62" dur="900" decel="100000" fill="hold"/>
                                        <p:tgtEl>
                                          <p:spTgt spid="2"/>
                                        </p:tgtEl>
                                        <p:attrNameLst>
                                          <p:attrName>ppt_y</p:attrName>
                                        </p:attrNameLst>
                                      </p:cBhvr>
                                      <p:tavLst>
                                        <p:tav tm="0">
                                          <p:val>
                                            <p:strVal val="#ppt_y+1"/>
                                          </p:val>
                                        </p:tav>
                                        <p:tav tm="100000">
                                          <p:val>
                                            <p:strVal val="#ppt_y-.03"/>
                                          </p:val>
                                        </p:tav>
                                      </p:tavLst>
                                    </p:anim>
                                    <p:anim calcmode="lin" valueType="num">
                                      <p:cBhvr>
                                        <p:cTn id="63"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64" fill="hold">
                            <p:stCondLst>
                              <p:cond delay="6250"/>
                            </p:stCondLst>
                            <p:childTnLst>
                              <p:par>
                                <p:cTn id="65" presetID="22" presetClass="entr" presetSubtype="4"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down)">
                                      <p:cBhvr>
                                        <p:cTn id="67" dur="250"/>
                                        <p:tgtEl>
                                          <p:spTgt spid="40"/>
                                        </p:tgtEl>
                                      </p:cBhvr>
                                    </p:animEffect>
                                  </p:childTnLst>
                                </p:cTn>
                              </p:par>
                            </p:childTnLst>
                          </p:cTn>
                        </p:par>
                        <p:par>
                          <p:cTn id="68" fill="hold">
                            <p:stCondLst>
                              <p:cond delay="6500"/>
                            </p:stCondLst>
                            <p:childTnLst>
                              <p:par>
                                <p:cTn id="69" presetID="22" presetClass="entr" presetSubtype="4" fill="hold" grpId="0" nodeType="afterEffect">
                                  <p:stCondLst>
                                    <p:cond delay="0"/>
                                  </p:stCondLst>
                                  <p:childTnLst>
                                    <p:set>
                                      <p:cBhvr>
                                        <p:cTn id="70" dur="1" fill="hold">
                                          <p:stCondLst>
                                            <p:cond delay="0"/>
                                          </p:stCondLst>
                                        </p:cTn>
                                        <p:tgtEl>
                                          <p:spTgt spid="41"/>
                                        </p:tgtEl>
                                        <p:attrNameLst>
                                          <p:attrName>style.visibility</p:attrName>
                                        </p:attrNameLst>
                                      </p:cBhvr>
                                      <p:to>
                                        <p:strVal val="visible"/>
                                      </p:to>
                                    </p:set>
                                    <p:animEffect transition="in" filter="wipe(down)">
                                      <p:cBhvr>
                                        <p:cTn id="71" dur="500"/>
                                        <p:tgtEl>
                                          <p:spTgt spid="41"/>
                                        </p:tgtEl>
                                      </p:cBhvr>
                                    </p:animEffect>
                                  </p:childTnLst>
                                </p:cTn>
                              </p:par>
                            </p:childTnLst>
                          </p:cTn>
                        </p:par>
                        <p:par>
                          <p:cTn id="72" fill="hold">
                            <p:stCondLst>
                              <p:cond delay="7000"/>
                            </p:stCondLst>
                            <p:childTnLst>
                              <p:par>
                                <p:cTn id="73" presetID="22" presetClass="entr" presetSubtype="2" fill="hold" grpId="0" nodeType="afterEffect">
                                  <p:stCondLst>
                                    <p:cond delay="0"/>
                                  </p:stCondLst>
                                  <p:childTnLst>
                                    <p:set>
                                      <p:cBhvr>
                                        <p:cTn id="74" dur="1" fill="hold">
                                          <p:stCondLst>
                                            <p:cond delay="0"/>
                                          </p:stCondLst>
                                        </p:cTn>
                                        <p:tgtEl>
                                          <p:spTgt spid="99"/>
                                        </p:tgtEl>
                                        <p:attrNameLst>
                                          <p:attrName>style.visibility</p:attrName>
                                        </p:attrNameLst>
                                      </p:cBhvr>
                                      <p:to>
                                        <p:strVal val="visible"/>
                                      </p:to>
                                    </p:set>
                                    <p:animEffect transition="in" filter="wipe(right)">
                                      <p:cBhvr>
                                        <p:cTn id="75" dur="500"/>
                                        <p:tgtEl>
                                          <p:spTgt spid="99"/>
                                        </p:tgtEl>
                                      </p:cBhvr>
                                    </p:animEffect>
                                  </p:childTnLst>
                                </p:cTn>
                              </p:par>
                            </p:childTnLst>
                          </p:cTn>
                        </p:par>
                        <p:par>
                          <p:cTn id="76" fill="hold">
                            <p:stCondLst>
                              <p:cond delay="7500"/>
                            </p:stCondLst>
                            <p:childTnLst>
                              <p:par>
                                <p:cTn id="77" presetID="2" presetClass="entr" presetSubtype="4" fill="hold" grpId="0" nodeType="afterEffect">
                                  <p:stCondLst>
                                    <p:cond delay="0"/>
                                  </p:stCondLst>
                                  <p:childTnLst>
                                    <p:set>
                                      <p:cBhvr>
                                        <p:cTn id="78" dur="1" fill="hold">
                                          <p:stCondLst>
                                            <p:cond delay="0"/>
                                          </p:stCondLst>
                                        </p:cTn>
                                        <p:tgtEl>
                                          <p:spTgt spid="100"/>
                                        </p:tgtEl>
                                        <p:attrNameLst>
                                          <p:attrName>style.visibility</p:attrName>
                                        </p:attrNameLst>
                                      </p:cBhvr>
                                      <p:to>
                                        <p:strVal val="visible"/>
                                      </p:to>
                                    </p:set>
                                    <p:anim calcmode="lin" valueType="num">
                                      <p:cBhvr additive="base">
                                        <p:cTn id="79" dur="250" fill="hold"/>
                                        <p:tgtEl>
                                          <p:spTgt spid="100"/>
                                        </p:tgtEl>
                                        <p:attrNameLst>
                                          <p:attrName>ppt_x</p:attrName>
                                        </p:attrNameLst>
                                      </p:cBhvr>
                                      <p:tavLst>
                                        <p:tav tm="0">
                                          <p:val>
                                            <p:strVal val="#ppt_x"/>
                                          </p:val>
                                        </p:tav>
                                        <p:tav tm="100000">
                                          <p:val>
                                            <p:strVal val="#ppt_x"/>
                                          </p:val>
                                        </p:tav>
                                      </p:tavLst>
                                    </p:anim>
                                    <p:anim calcmode="lin" valueType="num">
                                      <p:cBhvr additive="base">
                                        <p:cTn id="80" dur="250" fill="hold"/>
                                        <p:tgtEl>
                                          <p:spTgt spid="100"/>
                                        </p:tgtEl>
                                        <p:attrNameLst>
                                          <p:attrName>ppt_y</p:attrName>
                                        </p:attrNameLst>
                                      </p:cBhvr>
                                      <p:tavLst>
                                        <p:tav tm="0">
                                          <p:val>
                                            <p:strVal val="1+#ppt_h/2"/>
                                          </p:val>
                                        </p:tav>
                                        <p:tav tm="100000">
                                          <p:val>
                                            <p:strVal val="#ppt_y"/>
                                          </p:val>
                                        </p:tav>
                                      </p:tavLst>
                                    </p:anim>
                                  </p:childTnLst>
                                </p:cTn>
                              </p:par>
                            </p:childTnLst>
                          </p:cTn>
                        </p:par>
                        <p:par>
                          <p:cTn id="81" fill="hold">
                            <p:stCondLst>
                              <p:cond delay="7750"/>
                            </p:stCondLst>
                            <p:childTnLst>
                              <p:par>
                                <p:cTn id="82" presetID="2" presetClass="entr" presetSubtype="4" fill="hold" grpId="0" nodeType="afterEffect">
                                  <p:stCondLst>
                                    <p:cond delay="0"/>
                                  </p:stCondLst>
                                  <p:childTnLst>
                                    <p:set>
                                      <p:cBhvr>
                                        <p:cTn id="83" dur="1" fill="hold">
                                          <p:stCondLst>
                                            <p:cond delay="0"/>
                                          </p:stCondLst>
                                        </p:cTn>
                                        <p:tgtEl>
                                          <p:spTgt spid="97"/>
                                        </p:tgtEl>
                                        <p:attrNameLst>
                                          <p:attrName>style.visibility</p:attrName>
                                        </p:attrNameLst>
                                      </p:cBhvr>
                                      <p:to>
                                        <p:strVal val="visible"/>
                                      </p:to>
                                    </p:set>
                                    <p:anim calcmode="lin" valueType="num">
                                      <p:cBhvr additive="base">
                                        <p:cTn id="84" dur="250" fill="hold"/>
                                        <p:tgtEl>
                                          <p:spTgt spid="97"/>
                                        </p:tgtEl>
                                        <p:attrNameLst>
                                          <p:attrName>ppt_x</p:attrName>
                                        </p:attrNameLst>
                                      </p:cBhvr>
                                      <p:tavLst>
                                        <p:tav tm="0">
                                          <p:val>
                                            <p:strVal val="#ppt_x"/>
                                          </p:val>
                                        </p:tav>
                                        <p:tav tm="100000">
                                          <p:val>
                                            <p:strVal val="#ppt_x"/>
                                          </p:val>
                                        </p:tav>
                                      </p:tavLst>
                                    </p:anim>
                                    <p:anim calcmode="lin" valueType="num">
                                      <p:cBhvr additive="base">
                                        <p:cTn id="85" dur="250" fill="hold"/>
                                        <p:tgtEl>
                                          <p:spTgt spid="97"/>
                                        </p:tgtEl>
                                        <p:attrNameLst>
                                          <p:attrName>ppt_y</p:attrName>
                                        </p:attrNameLst>
                                      </p:cBhvr>
                                      <p:tavLst>
                                        <p:tav tm="0">
                                          <p:val>
                                            <p:strVal val="1+#ppt_h/2"/>
                                          </p:val>
                                        </p:tav>
                                        <p:tav tm="100000">
                                          <p:val>
                                            <p:strVal val="#ppt_y"/>
                                          </p:val>
                                        </p:tav>
                                      </p:tavLst>
                                    </p:anim>
                                  </p:childTnLst>
                                </p:cTn>
                              </p:par>
                            </p:childTnLst>
                          </p:cTn>
                        </p:par>
                        <p:par>
                          <p:cTn id="86" fill="hold">
                            <p:stCondLst>
                              <p:cond delay="8000"/>
                            </p:stCondLst>
                            <p:childTnLst>
                              <p:par>
                                <p:cTn id="87" presetID="22" presetClass="entr" presetSubtype="8" fill="hold" nodeType="afterEffect">
                                  <p:stCondLst>
                                    <p:cond delay="0"/>
                                  </p:stCondLst>
                                  <p:childTnLst>
                                    <p:set>
                                      <p:cBhvr>
                                        <p:cTn id="88" dur="1" fill="hold">
                                          <p:stCondLst>
                                            <p:cond delay="0"/>
                                          </p:stCondLst>
                                        </p:cTn>
                                        <p:tgtEl>
                                          <p:spTgt spid="75"/>
                                        </p:tgtEl>
                                        <p:attrNameLst>
                                          <p:attrName>style.visibility</p:attrName>
                                        </p:attrNameLst>
                                      </p:cBhvr>
                                      <p:to>
                                        <p:strVal val="visible"/>
                                      </p:to>
                                    </p:set>
                                    <p:animEffect transition="in" filter="wipe(left)">
                                      <p:cBhvr>
                                        <p:cTn id="89" dur="5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0" grpId="0" animBg="1"/>
      <p:bldP spid="41" grpId="0" animBg="1"/>
      <p:bldP spid="51" grpId="0" animBg="1"/>
      <p:bldP spid="52" grpId="0" animBg="1"/>
      <p:bldP spid="61" grpId="0" animBg="1"/>
      <p:bldP spid="74" grpId="0" animBg="1"/>
      <p:bldP spid="72" grpId="0"/>
      <p:bldP spid="99" grpId="0" animBg="1"/>
      <p:bldP spid="97" grpId="0"/>
      <p:bldP spid="100" grpId="0" animBg="1"/>
      <p:bldP spid="10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26</a:t>
            </a:r>
          </a:p>
        </p:txBody>
      </p:sp>
      <p:grpSp>
        <p:nvGrpSpPr>
          <p:cNvPr id="31" name="Group 30"/>
          <p:cNvGrpSpPr/>
          <p:nvPr/>
        </p:nvGrpSpPr>
        <p:grpSpPr>
          <a:xfrm>
            <a:off x="4785544" y="1940254"/>
            <a:ext cx="2377440" cy="467127"/>
            <a:chOff x="2696381" y="6137360"/>
            <a:chExt cx="2377440" cy="467127"/>
          </a:xfrm>
        </p:grpSpPr>
        <p:sp>
          <p:nvSpPr>
            <p:cNvPr id="32" name="Rectangle 31"/>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p:cNvGrpSpPr/>
            <p:nvPr/>
          </p:nvGrpSpPr>
          <p:grpSpPr>
            <a:xfrm>
              <a:off x="2771745" y="6150580"/>
              <a:ext cx="1490427" cy="419533"/>
              <a:chOff x="2771745" y="6150580"/>
              <a:chExt cx="1490427" cy="419533"/>
            </a:xfrm>
          </p:grpSpPr>
          <p:sp>
            <p:nvSpPr>
              <p:cNvPr id="35" name="Rounded Rectangle 34"/>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6" name="Rounded Rectangle 35"/>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7" name="Rounded Rectangle 36"/>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8" name="Rounded Rectangle 37"/>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4" name="TextBox 33"/>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1769</TotalTime>
  <Words>1302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334</cp:revision>
  <dcterms:created xsi:type="dcterms:W3CDTF">2016-09-28T22:08:47Z</dcterms:created>
  <dcterms:modified xsi:type="dcterms:W3CDTF">2016-10-13T00:21:46Z</dcterms:modified>
</cp:coreProperties>
</file>